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8" r:id="rId5"/>
    <p:sldId id="259" r:id="rId6"/>
    <p:sldId id="267" r:id="rId7"/>
    <p:sldId id="268" r:id="rId8"/>
    <p:sldId id="260" r:id="rId9"/>
    <p:sldId id="261" r:id="rId10"/>
    <p:sldId id="262" r:id="rId11"/>
    <p:sldId id="263" r:id="rId12"/>
    <p:sldId id="266"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6742"/>
    <a:srgbClr val="5F3414"/>
    <a:srgbClr val="33536F"/>
    <a:srgbClr val="289367"/>
    <a:srgbClr val="0A3E32"/>
    <a:srgbClr val="3A2313"/>
    <a:srgbClr val="AAD8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62" autoAdjust="0"/>
    <p:restoredTop sz="94660"/>
  </p:normalViewPr>
  <p:slideViewPr>
    <p:cSldViewPr snapToGrid="0">
      <p:cViewPr varScale="1">
        <p:scale>
          <a:sx n="97" d="100"/>
          <a:sy n="97" d="100"/>
        </p:scale>
        <p:origin x="92" y="4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1DCA4A-BD04-4953-86DD-9B8E4D3398A5}" type="datetimeFigureOut">
              <a:rPr lang="en-US" smtClean="0"/>
              <a:t>3/31/2021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8A2CAC-F573-4237-867E-5272D1492923}" type="slidenum">
              <a:rPr lang="en-US" smtClean="0"/>
              <a:t>‹#›</a:t>
            </a:fld>
            <a:endParaRPr lang="en-US"/>
          </a:p>
        </p:txBody>
      </p:sp>
    </p:spTree>
    <p:extLst>
      <p:ext uri="{BB962C8B-B14F-4D97-AF65-F5344CB8AC3E}">
        <p14:creationId xmlns:p14="http://schemas.microsoft.com/office/powerpoint/2010/main" val="2348910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01632-7D88-4136-B7B5-24B8EACA92F6}"/>
              </a:ext>
            </a:extLst>
          </p:cNvPr>
          <p:cNvSpPr>
            <a:spLocks noGrp="1"/>
          </p:cNvSpPr>
          <p:nvPr>
            <p:ph type="ctrTitle"/>
          </p:nvPr>
        </p:nvSpPr>
        <p:spPr>
          <a:xfrm>
            <a:off x="1524000" y="3348719"/>
            <a:ext cx="9144000" cy="1023136"/>
          </a:xfrm>
        </p:spPr>
        <p:txBody>
          <a:bodyPr anchor="b"/>
          <a:lstStyle>
            <a:lvl1pPr algn="ctr">
              <a:defRPr sz="6000">
                <a:solidFill>
                  <a:schemeClr val="accent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84E3AE4-33F1-4160-B97E-9B5E17BA63F6}"/>
              </a:ext>
            </a:extLst>
          </p:cNvPr>
          <p:cNvSpPr>
            <a:spLocks noGrp="1"/>
          </p:cNvSpPr>
          <p:nvPr>
            <p:ph type="subTitle" idx="1"/>
          </p:nvPr>
        </p:nvSpPr>
        <p:spPr>
          <a:xfrm>
            <a:off x="1524000" y="4371855"/>
            <a:ext cx="9144000" cy="653768"/>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Picture 7">
            <a:extLst>
              <a:ext uri="{FF2B5EF4-FFF2-40B4-BE49-F238E27FC236}">
                <a16:creationId xmlns:a16="http://schemas.microsoft.com/office/drawing/2014/main" id="{63227F18-06BC-4D78-9788-B057D4BF22A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95158" y="774206"/>
            <a:ext cx="2601683" cy="2589468"/>
          </a:xfrm>
          <a:prstGeom prst="rect">
            <a:avLst/>
          </a:prstGeom>
        </p:spPr>
      </p:pic>
    </p:spTree>
    <p:extLst>
      <p:ext uri="{BB962C8B-B14F-4D97-AF65-F5344CB8AC3E}">
        <p14:creationId xmlns:p14="http://schemas.microsoft.com/office/powerpoint/2010/main" val="3305642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8BAB4C-636D-43D4-96D9-8C094D760A0A}"/>
              </a:ext>
            </a:extLst>
          </p:cNvPr>
          <p:cNvSpPr/>
          <p:nvPr userDrawn="1"/>
        </p:nvSpPr>
        <p:spPr>
          <a:xfrm>
            <a:off x="0" y="0"/>
            <a:ext cx="12192000" cy="6858000"/>
          </a:xfrm>
          <a:prstGeom prst="rect">
            <a:avLst/>
          </a:prstGeom>
          <a:solidFill>
            <a:srgbClr val="33536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ranklin Gothic Medium Cond" panose="020B0606030402020204" pitchFamily="34" charset="0"/>
            </a:endParaRPr>
          </a:p>
        </p:txBody>
      </p:sp>
      <p:sp>
        <p:nvSpPr>
          <p:cNvPr id="4" name="Title Placeholder 1">
            <a:extLst>
              <a:ext uri="{FF2B5EF4-FFF2-40B4-BE49-F238E27FC236}">
                <a16:creationId xmlns:a16="http://schemas.microsoft.com/office/drawing/2014/main" id="{1D027F14-B580-4CFD-A34F-4D0B335AB79F}"/>
              </a:ext>
            </a:extLst>
          </p:cNvPr>
          <p:cNvSpPr>
            <a:spLocks noGrp="1"/>
          </p:cNvSpPr>
          <p:nvPr>
            <p:ph type="title" hasCustomPrompt="1"/>
          </p:nvPr>
        </p:nvSpPr>
        <p:spPr>
          <a:xfrm>
            <a:off x="0" y="2418263"/>
            <a:ext cx="12192000" cy="744038"/>
          </a:xfrm>
          <a:prstGeom prst="rect">
            <a:avLst/>
          </a:prstGeom>
        </p:spPr>
        <p:txBody>
          <a:bodyPr vert="horz" lIns="91440" tIns="45720" rIns="91440" bIns="45720" rtlCol="0" anchor="ctr">
            <a:noAutofit/>
          </a:bodyPr>
          <a:lstStyle>
            <a:lvl1pPr algn="ctr">
              <a:defRPr sz="5400">
                <a:solidFill>
                  <a:schemeClr val="bg1"/>
                </a:solidFill>
              </a:defRPr>
            </a:lvl1pPr>
          </a:lstStyle>
          <a:p>
            <a:r>
              <a:rPr lang="en-US" dirty="0"/>
              <a:t>CLICK TO EDIT MASTER TITLE STYLE</a:t>
            </a:r>
          </a:p>
        </p:txBody>
      </p:sp>
      <p:sp>
        <p:nvSpPr>
          <p:cNvPr id="5" name="Text Placeholder 2">
            <a:extLst>
              <a:ext uri="{FF2B5EF4-FFF2-40B4-BE49-F238E27FC236}">
                <a16:creationId xmlns:a16="http://schemas.microsoft.com/office/drawing/2014/main" id="{60DC1765-5B29-4F0B-8B6A-AAC565CDE36D}"/>
              </a:ext>
            </a:extLst>
          </p:cNvPr>
          <p:cNvSpPr>
            <a:spLocks noGrp="1"/>
          </p:cNvSpPr>
          <p:nvPr>
            <p:ph idx="1" hasCustomPrompt="1"/>
          </p:nvPr>
        </p:nvSpPr>
        <p:spPr>
          <a:xfrm>
            <a:off x="-1" y="3127044"/>
            <a:ext cx="12191999" cy="1168731"/>
          </a:xfrm>
          <a:prstGeom prst="rect">
            <a:avLst/>
          </a:prstGeom>
        </p:spPr>
        <p:txBody>
          <a:bodyPr vert="horz" lIns="91440" tIns="45720" rIns="91440" bIns="45720" rtlCol="0">
            <a:normAutofit/>
          </a:bodyPr>
          <a:lstStyle>
            <a:lvl1pPr marL="0" indent="0" algn="ctr">
              <a:buNone/>
              <a:defRPr sz="4000">
                <a:solidFill>
                  <a:schemeClr val="bg1">
                    <a:lumMod val="75000"/>
                  </a:schemeClr>
                </a:solidFill>
                <a:latin typeface="Franklin Gothic Medium Cond" panose="020B06060304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393638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E4FE0-4522-465B-BF76-6731858495A8}"/>
              </a:ext>
            </a:extLst>
          </p:cNvPr>
          <p:cNvSpPr>
            <a:spLocks noGrp="1"/>
          </p:cNvSpPr>
          <p:nvPr>
            <p:ph type="title"/>
          </p:nvPr>
        </p:nvSpPr>
        <p:spPr>
          <a:xfrm>
            <a:off x="839788" y="457200"/>
            <a:ext cx="3932237" cy="1600200"/>
          </a:xfrm>
        </p:spPr>
        <p:txBody>
          <a:bodyPr anchor="b">
            <a:normAutofit/>
          </a:bodyPr>
          <a:lstStyle>
            <a:lvl1pPr>
              <a:defRPr sz="4000"/>
            </a:lvl1pPr>
          </a:lstStyle>
          <a:p>
            <a:r>
              <a:rPr lang="en-US"/>
              <a:t>Click to edit Master title style</a:t>
            </a:r>
          </a:p>
        </p:txBody>
      </p:sp>
      <p:sp>
        <p:nvSpPr>
          <p:cNvPr id="3" name="Picture Placeholder 2">
            <a:extLst>
              <a:ext uri="{FF2B5EF4-FFF2-40B4-BE49-F238E27FC236}">
                <a16:creationId xmlns:a16="http://schemas.microsoft.com/office/drawing/2014/main" id="{B420B218-8ADD-4A44-A9B6-C6571DD8864B}"/>
              </a:ext>
            </a:extLst>
          </p:cNvPr>
          <p:cNvSpPr>
            <a:spLocks noGrp="1"/>
          </p:cNvSpPr>
          <p:nvPr>
            <p:ph type="pic" idx="1"/>
          </p:nvPr>
        </p:nvSpPr>
        <p:spPr>
          <a:xfrm>
            <a:off x="5183188" y="457201"/>
            <a:ext cx="6172200" cy="435408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D615EC5-BB7E-4370-8326-C9B978051ECA}"/>
              </a:ext>
            </a:extLst>
          </p:cNvPr>
          <p:cNvSpPr>
            <a:spLocks noGrp="1"/>
          </p:cNvSpPr>
          <p:nvPr>
            <p:ph type="body" sz="half" idx="2"/>
          </p:nvPr>
        </p:nvSpPr>
        <p:spPr>
          <a:xfrm>
            <a:off x="839788" y="2057400"/>
            <a:ext cx="3932237" cy="2933344"/>
          </a:xfrm>
        </p:spPr>
        <p:txBody>
          <a:bodyPr>
            <a:normAutofit/>
          </a:bodyPr>
          <a:lstStyle>
            <a:lvl1pPr marL="0" indent="0">
              <a:buNone/>
              <a:defRPr sz="3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5" name="Picture 4">
            <a:extLst>
              <a:ext uri="{FF2B5EF4-FFF2-40B4-BE49-F238E27FC236}">
                <a16:creationId xmlns:a16="http://schemas.microsoft.com/office/drawing/2014/main" id="{700660AB-D0C9-42A0-91A5-3EF39E1D6E4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49853" y="5711188"/>
            <a:ext cx="2013959" cy="1030476"/>
          </a:xfrm>
          <a:prstGeom prst="rect">
            <a:avLst/>
          </a:prstGeom>
        </p:spPr>
      </p:pic>
    </p:spTree>
    <p:extLst>
      <p:ext uri="{BB962C8B-B14F-4D97-AF65-F5344CB8AC3E}">
        <p14:creationId xmlns:p14="http://schemas.microsoft.com/office/powerpoint/2010/main" val="3050338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34034-53D8-45C5-8236-83158B7744EB}"/>
              </a:ext>
            </a:extLst>
          </p:cNvPr>
          <p:cNvSpPr>
            <a:spLocks noGrp="1"/>
          </p:cNvSpPr>
          <p:nvPr>
            <p:ph type="title"/>
          </p:nvPr>
        </p:nvSpPr>
        <p:spPr/>
        <p:txBody>
          <a:bodyPr/>
          <a:lstStyle>
            <a:lvl1pPr>
              <a:defRPr b="1"/>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C1BE258-B0BD-4B4C-A44F-F18F8B32C1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a:extLst>
              <a:ext uri="{FF2B5EF4-FFF2-40B4-BE49-F238E27FC236}">
                <a16:creationId xmlns:a16="http://schemas.microsoft.com/office/drawing/2014/main" id="{50BC54A0-B756-4169-90EB-FEA03F8569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49853" y="5711188"/>
            <a:ext cx="2013959" cy="1030476"/>
          </a:xfrm>
          <a:prstGeom prst="rect">
            <a:avLst/>
          </a:prstGeom>
        </p:spPr>
      </p:pic>
    </p:spTree>
    <p:extLst>
      <p:ext uri="{BB962C8B-B14F-4D97-AF65-F5344CB8AC3E}">
        <p14:creationId xmlns:p14="http://schemas.microsoft.com/office/powerpoint/2010/main" val="3408690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281C8-4EBF-4425-ABA5-84E9BB1F4FC4}"/>
              </a:ext>
            </a:extLst>
          </p:cNvPr>
          <p:cNvSpPr>
            <a:spLocks noGrp="1"/>
          </p:cNvSpPr>
          <p:nvPr>
            <p:ph type="title"/>
          </p:nvPr>
        </p:nvSpPr>
        <p:spPr>
          <a:xfrm>
            <a:off x="831850" y="974799"/>
            <a:ext cx="10515600" cy="2852737"/>
          </a:xfrm>
        </p:spPr>
        <p:txBody>
          <a:bodyPr anchor="b"/>
          <a:lstStyle>
            <a:lvl1pPr algn="ctr">
              <a:defRPr sz="6000"/>
            </a:lvl1pPr>
          </a:lstStyle>
          <a:p>
            <a:r>
              <a:rPr lang="en-US"/>
              <a:t>Click to edit Master title style</a:t>
            </a:r>
          </a:p>
        </p:txBody>
      </p:sp>
      <p:sp>
        <p:nvSpPr>
          <p:cNvPr id="3" name="Text Placeholder 2">
            <a:extLst>
              <a:ext uri="{FF2B5EF4-FFF2-40B4-BE49-F238E27FC236}">
                <a16:creationId xmlns:a16="http://schemas.microsoft.com/office/drawing/2014/main" id="{A4310D30-3736-45FC-9449-DCB527852A79}"/>
              </a:ext>
            </a:extLst>
          </p:cNvPr>
          <p:cNvSpPr>
            <a:spLocks noGrp="1"/>
          </p:cNvSpPr>
          <p:nvPr>
            <p:ph type="body" idx="1"/>
          </p:nvPr>
        </p:nvSpPr>
        <p:spPr>
          <a:xfrm>
            <a:off x="831850" y="3854524"/>
            <a:ext cx="10515600"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5" name="Picture 4">
            <a:extLst>
              <a:ext uri="{FF2B5EF4-FFF2-40B4-BE49-F238E27FC236}">
                <a16:creationId xmlns:a16="http://schemas.microsoft.com/office/drawing/2014/main" id="{D6BA53B7-A880-42FF-9086-34246269706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49853" y="5711188"/>
            <a:ext cx="2013959" cy="1030476"/>
          </a:xfrm>
          <a:prstGeom prst="rect">
            <a:avLst/>
          </a:prstGeom>
        </p:spPr>
      </p:pic>
    </p:spTree>
    <p:extLst>
      <p:ext uri="{BB962C8B-B14F-4D97-AF65-F5344CB8AC3E}">
        <p14:creationId xmlns:p14="http://schemas.microsoft.com/office/powerpoint/2010/main" val="4195576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65D6D-4D50-46EC-A1BF-CDE4C99120E9}"/>
              </a:ext>
            </a:extLst>
          </p:cNvPr>
          <p:cNvSpPr>
            <a:spLocks noGrp="1"/>
          </p:cNvSpPr>
          <p:nvPr>
            <p:ph type="title"/>
          </p:nvPr>
        </p:nvSpPr>
        <p:spPr>
          <a:xfrm>
            <a:off x="249294" y="237038"/>
            <a:ext cx="10515600" cy="708782"/>
          </a:xfrm>
        </p:spPr>
        <p:txBody>
          <a:bodyPr/>
          <a:lstStyle>
            <a:lvl1pPr>
              <a:defRPr b="1"/>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78886C8-4E21-4884-A028-D5865E6EB206}"/>
              </a:ext>
            </a:extLst>
          </p:cNvPr>
          <p:cNvSpPr>
            <a:spLocks noGrp="1"/>
          </p:cNvSpPr>
          <p:nvPr>
            <p:ph sz="half" idx="1"/>
          </p:nvPr>
        </p:nvSpPr>
        <p:spPr>
          <a:xfrm>
            <a:off x="249294" y="96837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F64CD3-D534-483A-A95C-CF803B0453B3}"/>
              </a:ext>
            </a:extLst>
          </p:cNvPr>
          <p:cNvSpPr>
            <a:spLocks noGrp="1"/>
          </p:cNvSpPr>
          <p:nvPr>
            <p:ph sz="half" idx="2"/>
          </p:nvPr>
        </p:nvSpPr>
        <p:spPr>
          <a:xfrm>
            <a:off x="6172200" y="96837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7AE6B682-CE1D-4BB6-B0E2-2830449338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49853" y="5711188"/>
            <a:ext cx="2013959" cy="1030476"/>
          </a:xfrm>
          <a:prstGeom prst="rect">
            <a:avLst/>
          </a:prstGeom>
        </p:spPr>
      </p:pic>
    </p:spTree>
    <p:extLst>
      <p:ext uri="{BB962C8B-B14F-4D97-AF65-F5344CB8AC3E}">
        <p14:creationId xmlns:p14="http://schemas.microsoft.com/office/powerpoint/2010/main" val="3296196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9C1AF-F9D9-4EB7-8D18-AF1D1B650869}"/>
              </a:ext>
            </a:extLst>
          </p:cNvPr>
          <p:cNvSpPr>
            <a:spLocks noGrp="1"/>
          </p:cNvSpPr>
          <p:nvPr>
            <p:ph type="title"/>
          </p:nvPr>
        </p:nvSpPr>
        <p:spPr/>
        <p:txBody>
          <a:bodyPr/>
          <a:lstStyle/>
          <a:p>
            <a:r>
              <a:rPr lang="en-US"/>
              <a:t>Click to edit Master title style</a:t>
            </a:r>
          </a:p>
        </p:txBody>
      </p:sp>
      <p:pic>
        <p:nvPicPr>
          <p:cNvPr id="3" name="Picture 2">
            <a:extLst>
              <a:ext uri="{FF2B5EF4-FFF2-40B4-BE49-F238E27FC236}">
                <a16:creationId xmlns:a16="http://schemas.microsoft.com/office/drawing/2014/main" id="{42C2637C-1555-46C2-99ED-21A1E296E37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49853" y="5711188"/>
            <a:ext cx="2013959" cy="1030476"/>
          </a:xfrm>
          <a:prstGeom prst="rect">
            <a:avLst/>
          </a:prstGeom>
        </p:spPr>
      </p:pic>
    </p:spTree>
    <p:extLst>
      <p:ext uri="{BB962C8B-B14F-4D97-AF65-F5344CB8AC3E}">
        <p14:creationId xmlns:p14="http://schemas.microsoft.com/office/powerpoint/2010/main" val="841801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EBA285A-219F-4626-843B-D3992B169E0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49853" y="5711188"/>
            <a:ext cx="2013959" cy="1030476"/>
          </a:xfrm>
          <a:prstGeom prst="rect">
            <a:avLst/>
          </a:prstGeom>
        </p:spPr>
      </p:pic>
    </p:spTree>
    <p:extLst>
      <p:ext uri="{BB962C8B-B14F-4D97-AF65-F5344CB8AC3E}">
        <p14:creationId xmlns:p14="http://schemas.microsoft.com/office/powerpoint/2010/main" val="4040712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8BAB4C-636D-43D4-96D9-8C094D760A0A}"/>
              </a:ext>
            </a:extLst>
          </p:cNvPr>
          <p:cNvSpPr/>
          <p:nvPr userDrawn="1"/>
        </p:nvSpPr>
        <p:spPr>
          <a:xfrm>
            <a:off x="0" y="0"/>
            <a:ext cx="12192000" cy="6858000"/>
          </a:xfrm>
          <a:prstGeom prst="rect">
            <a:avLst/>
          </a:prstGeom>
          <a:solidFill>
            <a:srgbClr val="0A3E32">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Placeholder 1">
            <a:extLst>
              <a:ext uri="{FF2B5EF4-FFF2-40B4-BE49-F238E27FC236}">
                <a16:creationId xmlns:a16="http://schemas.microsoft.com/office/drawing/2014/main" id="{1D027F14-B580-4CFD-A34F-4D0B335AB79F}"/>
              </a:ext>
            </a:extLst>
          </p:cNvPr>
          <p:cNvSpPr>
            <a:spLocks noGrp="1"/>
          </p:cNvSpPr>
          <p:nvPr>
            <p:ph type="title" hasCustomPrompt="1"/>
          </p:nvPr>
        </p:nvSpPr>
        <p:spPr>
          <a:xfrm>
            <a:off x="0" y="2418263"/>
            <a:ext cx="12192000" cy="744038"/>
          </a:xfrm>
          <a:prstGeom prst="rect">
            <a:avLst/>
          </a:prstGeom>
        </p:spPr>
        <p:txBody>
          <a:bodyPr vert="horz" lIns="91440" tIns="45720" rIns="91440" bIns="45720" rtlCol="0" anchor="ctr">
            <a:noAutofit/>
          </a:bodyPr>
          <a:lstStyle>
            <a:lvl1pPr algn="ctr">
              <a:defRPr sz="5400">
                <a:solidFill>
                  <a:schemeClr val="bg1"/>
                </a:solidFill>
              </a:defRPr>
            </a:lvl1pPr>
          </a:lstStyle>
          <a:p>
            <a:r>
              <a:rPr lang="en-US" dirty="0"/>
              <a:t>CLICK TO EDIT MASTER TITLE STYLE</a:t>
            </a:r>
          </a:p>
        </p:txBody>
      </p:sp>
      <p:sp>
        <p:nvSpPr>
          <p:cNvPr id="5" name="Text Placeholder 2">
            <a:extLst>
              <a:ext uri="{FF2B5EF4-FFF2-40B4-BE49-F238E27FC236}">
                <a16:creationId xmlns:a16="http://schemas.microsoft.com/office/drawing/2014/main" id="{60DC1765-5B29-4F0B-8B6A-AAC565CDE36D}"/>
              </a:ext>
            </a:extLst>
          </p:cNvPr>
          <p:cNvSpPr>
            <a:spLocks noGrp="1"/>
          </p:cNvSpPr>
          <p:nvPr>
            <p:ph idx="1" hasCustomPrompt="1"/>
          </p:nvPr>
        </p:nvSpPr>
        <p:spPr>
          <a:xfrm>
            <a:off x="-1" y="3127044"/>
            <a:ext cx="12191999" cy="1168731"/>
          </a:xfrm>
          <a:prstGeom prst="rect">
            <a:avLst/>
          </a:prstGeom>
        </p:spPr>
        <p:txBody>
          <a:bodyPr vert="horz" lIns="91440" tIns="45720" rIns="91440" bIns="45720" rtlCol="0">
            <a:normAutofit/>
          </a:bodyPr>
          <a:lstStyle>
            <a:lvl1pPr marL="0" indent="0" algn="ctr">
              <a:buNone/>
              <a:defRPr sz="4000">
                <a:solidFill>
                  <a:schemeClr val="bg1">
                    <a:lumMod val="75000"/>
                  </a:schemeClr>
                </a:solidFill>
                <a:latin typeface="Franklin Gothic Medium Cond" panose="020B06060304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3068919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8BAB4C-636D-43D4-96D9-8C094D760A0A}"/>
              </a:ext>
            </a:extLst>
          </p:cNvPr>
          <p:cNvSpPr/>
          <p:nvPr userDrawn="1"/>
        </p:nvSpPr>
        <p:spPr>
          <a:xfrm>
            <a:off x="0" y="0"/>
            <a:ext cx="12192000" cy="6858000"/>
          </a:xfrm>
          <a:prstGeom prst="rect">
            <a:avLst/>
          </a:prstGeom>
          <a:solidFill>
            <a:srgbClr val="116742">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Placeholder 1">
            <a:extLst>
              <a:ext uri="{FF2B5EF4-FFF2-40B4-BE49-F238E27FC236}">
                <a16:creationId xmlns:a16="http://schemas.microsoft.com/office/drawing/2014/main" id="{1D027F14-B580-4CFD-A34F-4D0B335AB79F}"/>
              </a:ext>
            </a:extLst>
          </p:cNvPr>
          <p:cNvSpPr>
            <a:spLocks noGrp="1"/>
          </p:cNvSpPr>
          <p:nvPr>
            <p:ph type="title" hasCustomPrompt="1"/>
          </p:nvPr>
        </p:nvSpPr>
        <p:spPr>
          <a:xfrm>
            <a:off x="0" y="2418263"/>
            <a:ext cx="12192000" cy="744038"/>
          </a:xfrm>
          <a:prstGeom prst="rect">
            <a:avLst/>
          </a:prstGeom>
        </p:spPr>
        <p:txBody>
          <a:bodyPr vert="horz" lIns="91440" tIns="45720" rIns="91440" bIns="45720" rtlCol="0" anchor="ctr">
            <a:noAutofit/>
          </a:bodyPr>
          <a:lstStyle>
            <a:lvl1pPr algn="ctr">
              <a:defRPr sz="5400">
                <a:solidFill>
                  <a:schemeClr val="bg1"/>
                </a:solidFill>
              </a:defRPr>
            </a:lvl1pPr>
          </a:lstStyle>
          <a:p>
            <a:r>
              <a:rPr lang="en-US" dirty="0"/>
              <a:t>CLICK TO EDIT MASTER TITLE STYLE</a:t>
            </a:r>
          </a:p>
        </p:txBody>
      </p:sp>
      <p:sp>
        <p:nvSpPr>
          <p:cNvPr id="5" name="Text Placeholder 2">
            <a:extLst>
              <a:ext uri="{FF2B5EF4-FFF2-40B4-BE49-F238E27FC236}">
                <a16:creationId xmlns:a16="http://schemas.microsoft.com/office/drawing/2014/main" id="{60DC1765-5B29-4F0B-8B6A-AAC565CDE36D}"/>
              </a:ext>
            </a:extLst>
          </p:cNvPr>
          <p:cNvSpPr>
            <a:spLocks noGrp="1"/>
          </p:cNvSpPr>
          <p:nvPr>
            <p:ph idx="1" hasCustomPrompt="1"/>
          </p:nvPr>
        </p:nvSpPr>
        <p:spPr>
          <a:xfrm>
            <a:off x="-1" y="3127044"/>
            <a:ext cx="12191999" cy="1168731"/>
          </a:xfrm>
          <a:prstGeom prst="rect">
            <a:avLst/>
          </a:prstGeom>
        </p:spPr>
        <p:txBody>
          <a:bodyPr vert="horz" lIns="91440" tIns="45720" rIns="91440" bIns="45720" rtlCol="0">
            <a:normAutofit/>
          </a:bodyPr>
          <a:lstStyle>
            <a:lvl1pPr marL="0" indent="0" algn="ctr">
              <a:buNone/>
              <a:defRPr sz="4000">
                <a:solidFill>
                  <a:schemeClr val="bg1">
                    <a:lumMod val="75000"/>
                  </a:schemeClr>
                </a:solidFill>
                <a:latin typeface="Franklin Gothic Medium Cond" panose="020B06060304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273363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8BAB4C-636D-43D4-96D9-8C094D760A0A}"/>
              </a:ext>
            </a:extLst>
          </p:cNvPr>
          <p:cNvSpPr/>
          <p:nvPr userDrawn="1"/>
        </p:nvSpPr>
        <p:spPr>
          <a:xfrm>
            <a:off x="0" y="0"/>
            <a:ext cx="12192000" cy="6858000"/>
          </a:xfrm>
          <a:prstGeom prst="rect">
            <a:avLst/>
          </a:prstGeom>
          <a:solidFill>
            <a:srgbClr val="289367">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Placeholder 1">
            <a:extLst>
              <a:ext uri="{FF2B5EF4-FFF2-40B4-BE49-F238E27FC236}">
                <a16:creationId xmlns:a16="http://schemas.microsoft.com/office/drawing/2014/main" id="{1D027F14-B580-4CFD-A34F-4D0B335AB79F}"/>
              </a:ext>
            </a:extLst>
          </p:cNvPr>
          <p:cNvSpPr>
            <a:spLocks noGrp="1"/>
          </p:cNvSpPr>
          <p:nvPr>
            <p:ph type="title" hasCustomPrompt="1"/>
          </p:nvPr>
        </p:nvSpPr>
        <p:spPr>
          <a:xfrm>
            <a:off x="0" y="2418263"/>
            <a:ext cx="12192000" cy="744038"/>
          </a:xfrm>
          <a:prstGeom prst="rect">
            <a:avLst/>
          </a:prstGeom>
        </p:spPr>
        <p:txBody>
          <a:bodyPr vert="horz" lIns="91440" tIns="45720" rIns="91440" bIns="45720" rtlCol="0" anchor="ctr">
            <a:noAutofit/>
          </a:bodyPr>
          <a:lstStyle>
            <a:lvl1pPr algn="ctr">
              <a:defRPr sz="5400">
                <a:solidFill>
                  <a:schemeClr val="bg1"/>
                </a:solidFill>
              </a:defRPr>
            </a:lvl1pPr>
          </a:lstStyle>
          <a:p>
            <a:r>
              <a:rPr lang="en-US" dirty="0"/>
              <a:t>CLICK TO EDIT MASTER TITLE STYLE</a:t>
            </a:r>
          </a:p>
        </p:txBody>
      </p:sp>
      <p:sp>
        <p:nvSpPr>
          <p:cNvPr id="5" name="Text Placeholder 2">
            <a:extLst>
              <a:ext uri="{FF2B5EF4-FFF2-40B4-BE49-F238E27FC236}">
                <a16:creationId xmlns:a16="http://schemas.microsoft.com/office/drawing/2014/main" id="{60DC1765-5B29-4F0B-8B6A-AAC565CDE36D}"/>
              </a:ext>
            </a:extLst>
          </p:cNvPr>
          <p:cNvSpPr>
            <a:spLocks noGrp="1"/>
          </p:cNvSpPr>
          <p:nvPr>
            <p:ph idx="1" hasCustomPrompt="1"/>
          </p:nvPr>
        </p:nvSpPr>
        <p:spPr>
          <a:xfrm>
            <a:off x="-1" y="3127044"/>
            <a:ext cx="12191999" cy="1168731"/>
          </a:xfrm>
          <a:prstGeom prst="rect">
            <a:avLst/>
          </a:prstGeom>
        </p:spPr>
        <p:txBody>
          <a:bodyPr vert="horz" lIns="91440" tIns="45720" rIns="91440" bIns="45720" rtlCol="0">
            <a:normAutofit/>
          </a:bodyPr>
          <a:lstStyle>
            <a:lvl1pPr marL="0" indent="0" algn="ctr">
              <a:buNone/>
              <a:defRPr sz="4000">
                <a:solidFill>
                  <a:schemeClr val="bg1">
                    <a:lumMod val="75000"/>
                  </a:schemeClr>
                </a:solidFill>
                <a:latin typeface="Franklin Gothic Medium Cond" panose="020B06060304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4046843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22ECE9-E6AC-44FA-B25A-40D11145A5A6}"/>
              </a:ext>
            </a:extLst>
          </p:cNvPr>
          <p:cNvSpPr>
            <a:spLocks noGrp="1"/>
          </p:cNvSpPr>
          <p:nvPr>
            <p:ph type="title"/>
          </p:nvPr>
        </p:nvSpPr>
        <p:spPr>
          <a:xfrm>
            <a:off x="249294" y="237038"/>
            <a:ext cx="10515600" cy="70878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C5B40E7-16BF-4410-830A-113D09852F19}"/>
              </a:ext>
            </a:extLst>
          </p:cNvPr>
          <p:cNvSpPr>
            <a:spLocks noGrp="1"/>
          </p:cNvSpPr>
          <p:nvPr>
            <p:ph type="body" idx="1"/>
          </p:nvPr>
        </p:nvSpPr>
        <p:spPr>
          <a:xfrm>
            <a:off x="249294" y="945819"/>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00603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67" r:id="rId7"/>
    <p:sldLayoutId id="2147483668" r:id="rId8"/>
    <p:sldLayoutId id="2147483669" r:id="rId9"/>
    <p:sldLayoutId id="2147483670" r:id="rId10"/>
    <p:sldLayoutId id="2147483657" r:id="rId11"/>
  </p:sldLayoutIdLst>
  <p:txStyles>
    <p:titleStyle>
      <a:lvl1pPr algn="l" defTabSz="914400" rtl="0" eaLnBrk="1" latinLnBrk="0" hangingPunct="1">
        <a:lnSpc>
          <a:spcPct val="90000"/>
        </a:lnSpc>
        <a:spcBef>
          <a:spcPct val="0"/>
        </a:spcBef>
        <a:buNone/>
        <a:defRPr sz="4000" b="1" kern="1200">
          <a:solidFill>
            <a:srgbClr val="0A3E32"/>
          </a:solidFill>
          <a:latin typeface="Franklin Gothic Medium Cond" panose="020B06060304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rgbClr val="3A2313"/>
          </a:solidFill>
          <a:latin typeface="Franklin Gothic Medium Cond" panose="020B06060304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lumMod val="50000"/>
            </a:schemeClr>
          </a:solidFill>
          <a:latin typeface="Franklin Gothic Medium Cond" panose="020B06060304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3000" kern="1200">
          <a:solidFill>
            <a:schemeClr val="bg1">
              <a:lumMod val="50000"/>
            </a:schemeClr>
          </a:solidFill>
          <a:latin typeface="Franklin Gothic Medium Cond" panose="020B06060304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chemeClr val="bg1">
              <a:lumMod val="50000"/>
            </a:schemeClr>
          </a:solidFill>
          <a:latin typeface="Franklin Gothic Medium Cond" panose="020B06060304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Franklin Gothic Medium Cond" panose="020B06060304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otosnyder.org/summer-camp/coronavirus/" TargetMode="External"/><Relationship Id="rId2" Type="http://schemas.openxmlformats.org/officeDocument/2006/relationships/hyperlink" Target="https://www.gotogoshen.org/information/covid-19/" TargetMode="External"/><Relationship Id="rId1" Type="http://schemas.openxmlformats.org/officeDocument/2006/relationships/slideLayout" Target="../slideLayouts/slideLayout2.xml"/><Relationship Id="rId6" Type="http://schemas.openxmlformats.org/officeDocument/2006/relationships/hyperlink" Target="https://www.governor.virginia.gov/media/governorvirginiagov/executive-actions/EO-72-THIRD-AMENDED-and-Order-of-Public-Health-Emergency-Nine-Easing-of-Commonsense-Surge-Restrictions-Due-to-Novel-Coronavirus-(COVID-19).pdf" TargetMode="External"/><Relationship Id="rId5" Type="http://schemas.openxmlformats.org/officeDocument/2006/relationships/hyperlink" Target="https://www.gotosnyder.org/summer-camp/specialty-week/" TargetMode="External"/><Relationship Id="rId4" Type="http://schemas.openxmlformats.org/officeDocument/2006/relationships/hyperlink" Target="http://www.campcatoctinbsa.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91AF71D-80B0-49D0-AD89-556BB5E5F095}"/>
              </a:ext>
            </a:extLst>
          </p:cNvPr>
          <p:cNvSpPr>
            <a:spLocks noGrp="1"/>
          </p:cNvSpPr>
          <p:nvPr>
            <p:ph type="ctrTitle"/>
          </p:nvPr>
        </p:nvSpPr>
        <p:spPr/>
        <p:txBody>
          <a:bodyPr>
            <a:normAutofit fontScale="90000"/>
          </a:bodyPr>
          <a:lstStyle/>
          <a:p>
            <a:br>
              <a:rPr lang="en-US" dirty="0"/>
            </a:br>
            <a:r>
              <a:rPr lang="en-US" sz="4400" dirty="0"/>
              <a:t>Let’s Get Camping-Planning for Summer 2021</a:t>
            </a:r>
          </a:p>
        </p:txBody>
      </p:sp>
      <p:sp>
        <p:nvSpPr>
          <p:cNvPr id="7" name="Subtitle 6">
            <a:extLst>
              <a:ext uri="{FF2B5EF4-FFF2-40B4-BE49-F238E27FC236}">
                <a16:creationId xmlns:a16="http://schemas.microsoft.com/office/drawing/2014/main" id="{EB47DF98-73A9-4F51-A2CE-7E4B02803FC3}"/>
              </a:ext>
            </a:extLst>
          </p:cNvPr>
          <p:cNvSpPr>
            <a:spLocks noGrp="1"/>
          </p:cNvSpPr>
          <p:nvPr>
            <p:ph type="subTitle" idx="1"/>
          </p:nvPr>
        </p:nvSpPr>
        <p:spPr/>
        <p:txBody>
          <a:bodyPr/>
          <a:lstStyle/>
          <a:p>
            <a:r>
              <a:rPr lang="en-US" dirty="0"/>
              <a:t>Scouts BSA Camping Opportunities</a:t>
            </a:r>
          </a:p>
        </p:txBody>
      </p:sp>
    </p:spTree>
    <p:extLst>
      <p:ext uri="{BB962C8B-B14F-4D97-AF65-F5344CB8AC3E}">
        <p14:creationId xmlns:p14="http://schemas.microsoft.com/office/powerpoint/2010/main" val="98876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D6E74-F1A6-48C6-A52B-2ACF834C25B5}"/>
              </a:ext>
            </a:extLst>
          </p:cNvPr>
          <p:cNvSpPr>
            <a:spLocks noGrp="1"/>
          </p:cNvSpPr>
          <p:nvPr>
            <p:ph type="ctrTitle"/>
          </p:nvPr>
        </p:nvSpPr>
        <p:spPr/>
        <p:txBody>
          <a:bodyPr/>
          <a:lstStyle/>
          <a:p>
            <a:r>
              <a:rPr lang="en-US" dirty="0"/>
              <a:t>Questions?</a:t>
            </a:r>
          </a:p>
        </p:txBody>
      </p:sp>
      <p:sp>
        <p:nvSpPr>
          <p:cNvPr id="4" name="Subtitle 3">
            <a:extLst>
              <a:ext uri="{FF2B5EF4-FFF2-40B4-BE49-F238E27FC236}">
                <a16:creationId xmlns:a16="http://schemas.microsoft.com/office/drawing/2014/main" id="{8A144F63-69C9-40A8-B0E8-D59671B6F84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824952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A2C1B-63D1-456C-A4D4-12B93C94BBF8}"/>
              </a:ext>
            </a:extLst>
          </p:cNvPr>
          <p:cNvSpPr>
            <a:spLocks noGrp="1"/>
          </p:cNvSpPr>
          <p:nvPr>
            <p:ph type="title"/>
          </p:nvPr>
        </p:nvSpPr>
        <p:spPr/>
        <p:txBody>
          <a:bodyPr/>
          <a:lstStyle/>
          <a:p>
            <a:r>
              <a:rPr lang="en-US" dirty="0"/>
              <a:t>Virginia Covid Updates</a:t>
            </a:r>
          </a:p>
        </p:txBody>
      </p:sp>
      <p:sp>
        <p:nvSpPr>
          <p:cNvPr id="3" name="Content Placeholder 2">
            <a:extLst>
              <a:ext uri="{FF2B5EF4-FFF2-40B4-BE49-F238E27FC236}">
                <a16:creationId xmlns:a16="http://schemas.microsoft.com/office/drawing/2014/main" id="{7E6C220F-B61B-4654-A58F-1481EE8EBEDB}"/>
              </a:ext>
            </a:extLst>
          </p:cNvPr>
          <p:cNvSpPr>
            <a:spLocks noGrp="1"/>
          </p:cNvSpPr>
          <p:nvPr>
            <p:ph idx="1"/>
          </p:nvPr>
        </p:nvSpPr>
        <p:spPr/>
        <p:txBody>
          <a:bodyPr>
            <a:normAutofit fontScale="85000" lnSpcReduction="10000"/>
          </a:bodyPr>
          <a:lstStyle/>
          <a:p>
            <a:r>
              <a:rPr lang="en-US" dirty="0"/>
              <a:t>Governor’s mandates EITHER a 14-day symptom screening or negative Covid test within the last seven days before arrival at camp</a:t>
            </a:r>
          </a:p>
          <a:p>
            <a:r>
              <a:rPr lang="en-US" dirty="0"/>
              <a:t>Governor mandates use of cohorts at camp</a:t>
            </a:r>
          </a:p>
          <a:p>
            <a:pPr lvl="1"/>
            <a:r>
              <a:rPr lang="en-US" dirty="0"/>
              <a:t>Cohort buddies-scouts required to sign up for badges with members of their cohort</a:t>
            </a:r>
          </a:p>
          <a:p>
            <a:pPr lvl="1"/>
            <a:r>
              <a:rPr lang="en-US" dirty="0"/>
              <a:t>Scouts do not have to wear masks, distance, etc. when in their cohort with no other cohorts present</a:t>
            </a:r>
          </a:p>
          <a:p>
            <a:pPr lvl="1"/>
            <a:r>
              <a:rPr lang="en-US" dirty="0"/>
              <a:t>Scouts must not be within 10 feet of another cohort at any time while in camp</a:t>
            </a:r>
          </a:p>
          <a:p>
            <a:pPr lvl="1"/>
            <a:r>
              <a:rPr lang="en-US" dirty="0"/>
              <a:t>As a result, merit badge class caps will be low, and not all scouts will be able to enroll in every badge that he/she wants</a:t>
            </a:r>
          </a:p>
          <a:p>
            <a:pPr lvl="0"/>
            <a:r>
              <a:rPr lang="en-US" dirty="0"/>
              <a:t> </a:t>
            </a:r>
            <a:r>
              <a:rPr lang="en-US" sz="3400" dirty="0"/>
              <a:t>Of course, all Covid guidelines subject to change</a:t>
            </a:r>
          </a:p>
          <a:p>
            <a:pPr marL="0" indent="0">
              <a:buNone/>
            </a:pPr>
            <a:endParaRPr lang="en-US" dirty="0"/>
          </a:p>
          <a:p>
            <a:pPr lvl="1"/>
            <a:endParaRPr lang="en-US" dirty="0"/>
          </a:p>
        </p:txBody>
      </p:sp>
    </p:spTree>
    <p:extLst>
      <p:ext uri="{BB962C8B-B14F-4D97-AF65-F5344CB8AC3E}">
        <p14:creationId xmlns:p14="http://schemas.microsoft.com/office/powerpoint/2010/main" val="347739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3769B-3898-4E17-92E2-0F77A9D61341}"/>
              </a:ext>
            </a:extLst>
          </p:cNvPr>
          <p:cNvSpPr>
            <a:spLocks noGrp="1"/>
          </p:cNvSpPr>
          <p:nvPr>
            <p:ph type="title"/>
          </p:nvPr>
        </p:nvSpPr>
        <p:spPr/>
        <p:txBody>
          <a:bodyPr/>
          <a:lstStyle/>
          <a:p>
            <a:r>
              <a:rPr lang="en-US" dirty="0"/>
              <a:t>A Little More Insight on Cohorts</a:t>
            </a:r>
          </a:p>
        </p:txBody>
      </p:sp>
      <p:sp>
        <p:nvSpPr>
          <p:cNvPr id="3" name="Content Placeholder 2">
            <a:extLst>
              <a:ext uri="{FF2B5EF4-FFF2-40B4-BE49-F238E27FC236}">
                <a16:creationId xmlns:a16="http://schemas.microsoft.com/office/drawing/2014/main" id="{4EB3E63D-6CD5-4D7F-A1B6-ADE991F3C283}"/>
              </a:ext>
            </a:extLst>
          </p:cNvPr>
          <p:cNvSpPr>
            <a:spLocks noGrp="1"/>
          </p:cNvSpPr>
          <p:nvPr>
            <p:ph idx="1"/>
          </p:nvPr>
        </p:nvSpPr>
        <p:spPr/>
        <p:txBody>
          <a:bodyPr/>
          <a:lstStyle/>
          <a:p>
            <a:r>
              <a:rPr lang="en-US" dirty="0"/>
              <a:t>25 is the maximum number of </a:t>
            </a:r>
            <a:r>
              <a:rPr lang="en-US" b="1" dirty="0"/>
              <a:t>people</a:t>
            </a:r>
            <a:r>
              <a:rPr lang="en-US" dirty="0"/>
              <a:t> in a cohort</a:t>
            </a:r>
          </a:p>
          <a:p>
            <a:pPr lvl="1"/>
            <a:r>
              <a:rPr lang="en-US" dirty="0"/>
              <a:t>People = adults AND kids</a:t>
            </a:r>
          </a:p>
          <a:p>
            <a:pPr lvl="1"/>
            <a:r>
              <a:rPr lang="en-US" dirty="0"/>
              <a:t>25 is not the suggested size, it is the maximum</a:t>
            </a:r>
          </a:p>
          <a:p>
            <a:pPr lvl="1"/>
            <a:r>
              <a:rPr lang="en-US" dirty="0"/>
              <a:t>You can use smaller patrols as cohorts as well</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3600" b="0" i="0" u="none" strike="noStrike" kern="1200" cap="none" spc="0" normalizeH="0" baseline="0" noProof="0" dirty="0">
                <a:ln>
                  <a:noFill/>
                </a:ln>
                <a:solidFill>
                  <a:srgbClr val="3A2313"/>
                </a:solidFill>
                <a:effectLst/>
                <a:uLnTx/>
                <a:uFillTx/>
                <a:latin typeface="Franklin Gothic Medium Cond" panose="020B0606030402020204" pitchFamily="34" charset="0"/>
                <a:ea typeface="+mn-ea"/>
                <a:cs typeface="+mn-cs"/>
              </a:rPr>
              <a:t>Once cohorts are established, they are not to be within ten feet of each other at any time, even at the troop level (not for meals, campfires, seating, et</a:t>
            </a:r>
            <a:r>
              <a:rPr lang="en-US" dirty="0"/>
              <a:t>c.)</a:t>
            </a:r>
            <a:endParaRPr kumimoji="0" lang="en-US" sz="3600" b="0" i="0" u="none" strike="noStrike" kern="1200" cap="none" spc="0" normalizeH="0" baseline="0" noProof="0" dirty="0">
              <a:ln>
                <a:noFill/>
              </a:ln>
              <a:solidFill>
                <a:srgbClr val="3A2313"/>
              </a:solidFill>
              <a:effectLst/>
              <a:uLnTx/>
              <a:uFillTx/>
              <a:latin typeface="Franklin Gothic Medium Cond" panose="020B0606030402020204" pitchFamily="34" charset="0"/>
              <a:ea typeface="+mn-ea"/>
              <a:cs typeface="+mn-cs"/>
            </a:endParaRPr>
          </a:p>
          <a:p>
            <a:pPr marL="457200" lvl="1" indent="0">
              <a:buNone/>
            </a:pPr>
            <a:endParaRPr lang="en-US" dirty="0"/>
          </a:p>
        </p:txBody>
      </p:sp>
    </p:spTree>
    <p:extLst>
      <p:ext uri="{BB962C8B-B14F-4D97-AF65-F5344CB8AC3E}">
        <p14:creationId xmlns:p14="http://schemas.microsoft.com/office/powerpoint/2010/main" val="2130563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3A3D8-79F7-4587-A0CE-8FFB6833CD76}"/>
              </a:ext>
            </a:extLst>
          </p:cNvPr>
          <p:cNvSpPr>
            <a:spLocks noGrp="1"/>
          </p:cNvSpPr>
          <p:nvPr>
            <p:ph type="title"/>
          </p:nvPr>
        </p:nvSpPr>
        <p:spPr/>
        <p:txBody>
          <a:bodyPr/>
          <a:lstStyle/>
          <a:p>
            <a:r>
              <a:rPr lang="en-US" dirty="0"/>
              <a:t>Merit Badge Layout Example</a:t>
            </a:r>
          </a:p>
        </p:txBody>
      </p:sp>
      <p:pic>
        <p:nvPicPr>
          <p:cNvPr id="5" name="Content Placeholder 4">
            <a:extLst>
              <a:ext uri="{FF2B5EF4-FFF2-40B4-BE49-F238E27FC236}">
                <a16:creationId xmlns:a16="http://schemas.microsoft.com/office/drawing/2014/main" id="{CC3EB70F-A7BA-48D6-B003-3A13CE9F3C5C}"/>
              </a:ext>
            </a:extLst>
          </p:cNvPr>
          <p:cNvPicPr>
            <a:picLocks noGrp="1" noChangeAspect="1"/>
          </p:cNvPicPr>
          <p:nvPr>
            <p:ph idx="1"/>
          </p:nvPr>
        </p:nvPicPr>
        <p:blipFill>
          <a:blip r:embed="rId2"/>
          <a:stretch>
            <a:fillRect/>
          </a:stretch>
        </p:blipFill>
        <p:spPr>
          <a:xfrm>
            <a:off x="1944881" y="945820"/>
            <a:ext cx="7124426" cy="5491061"/>
          </a:xfrm>
        </p:spPr>
      </p:pic>
    </p:spTree>
    <p:extLst>
      <p:ext uri="{BB962C8B-B14F-4D97-AF65-F5344CB8AC3E}">
        <p14:creationId xmlns:p14="http://schemas.microsoft.com/office/powerpoint/2010/main" val="1825945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92E4F-F641-42F3-9E3D-85866C968464}"/>
              </a:ext>
            </a:extLst>
          </p:cNvPr>
          <p:cNvSpPr>
            <a:spLocks noGrp="1"/>
          </p:cNvSpPr>
          <p:nvPr>
            <p:ph type="title"/>
          </p:nvPr>
        </p:nvSpPr>
        <p:spPr/>
        <p:txBody>
          <a:bodyPr/>
          <a:lstStyle/>
          <a:p>
            <a:r>
              <a:rPr lang="en-US" dirty="0"/>
              <a:t>Offerings</a:t>
            </a:r>
          </a:p>
        </p:txBody>
      </p:sp>
      <p:sp>
        <p:nvSpPr>
          <p:cNvPr id="3" name="Content Placeholder 2">
            <a:extLst>
              <a:ext uri="{FF2B5EF4-FFF2-40B4-BE49-F238E27FC236}">
                <a16:creationId xmlns:a16="http://schemas.microsoft.com/office/drawing/2014/main" id="{580190AA-D5EF-4D44-815C-7B7835EA5C5F}"/>
              </a:ext>
            </a:extLst>
          </p:cNvPr>
          <p:cNvSpPr>
            <a:spLocks noGrp="1"/>
          </p:cNvSpPr>
          <p:nvPr>
            <p:ph idx="1"/>
          </p:nvPr>
        </p:nvSpPr>
        <p:spPr/>
        <p:txBody>
          <a:bodyPr/>
          <a:lstStyle/>
          <a:p>
            <a:r>
              <a:rPr lang="en-US" dirty="0"/>
              <a:t>Goshen Scouts BSA Camps (one week sessions June 27-July 31)</a:t>
            </a:r>
          </a:p>
          <a:p>
            <a:pPr lvl="1"/>
            <a:r>
              <a:rPr lang="en-US" dirty="0"/>
              <a:t>Bowman-patrol cooking</a:t>
            </a:r>
          </a:p>
          <a:p>
            <a:pPr lvl="1"/>
            <a:r>
              <a:rPr lang="en-US" dirty="0"/>
              <a:t>Marriott-patrol cooking and heater stack</a:t>
            </a:r>
          </a:p>
          <a:p>
            <a:pPr lvl="1"/>
            <a:r>
              <a:rPr lang="en-US" dirty="0"/>
              <a:t>Olmsted-Dining Hall</a:t>
            </a:r>
          </a:p>
          <a:p>
            <a:pPr lvl="0"/>
            <a:r>
              <a:rPr lang="en-US" dirty="0"/>
              <a:t>Camp Catoctin (August 8-14, 2021)</a:t>
            </a:r>
          </a:p>
          <a:p>
            <a:pPr lvl="0"/>
            <a:r>
              <a:rPr lang="en-US" dirty="0"/>
              <a:t>Scout Specialty Week at Snyder (July 18-July 24, 2021)</a:t>
            </a:r>
          </a:p>
          <a:p>
            <a:pPr lvl="0"/>
            <a:endParaRPr lang="en-US" dirty="0"/>
          </a:p>
          <a:p>
            <a:pPr lvl="1"/>
            <a:endParaRPr lang="en-US" dirty="0"/>
          </a:p>
        </p:txBody>
      </p:sp>
    </p:spTree>
    <p:extLst>
      <p:ext uri="{BB962C8B-B14F-4D97-AF65-F5344CB8AC3E}">
        <p14:creationId xmlns:p14="http://schemas.microsoft.com/office/powerpoint/2010/main" val="3441771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9277D-534B-4592-ABE1-574D5F28E337}"/>
              </a:ext>
            </a:extLst>
          </p:cNvPr>
          <p:cNvSpPr>
            <a:spLocks noGrp="1"/>
          </p:cNvSpPr>
          <p:nvPr>
            <p:ph type="title"/>
          </p:nvPr>
        </p:nvSpPr>
        <p:spPr/>
        <p:txBody>
          <a:bodyPr/>
          <a:lstStyle/>
          <a:p>
            <a:r>
              <a:rPr lang="en-US" dirty="0"/>
              <a:t>Special Offerings</a:t>
            </a:r>
          </a:p>
        </p:txBody>
      </p:sp>
      <p:sp>
        <p:nvSpPr>
          <p:cNvPr id="3" name="Content Placeholder 2">
            <a:extLst>
              <a:ext uri="{FF2B5EF4-FFF2-40B4-BE49-F238E27FC236}">
                <a16:creationId xmlns:a16="http://schemas.microsoft.com/office/drawing/2014/main" id="{F8DF84A0-4118-4034-BD8D-B4D6DD99DACB}"/>
              </a:ext>
            </a:extLst>
          </p:cNvPr>
          <p:cNvSpPr>
            <a:spLocks noGrp="1"/>
          </p:cNvSpPr>
          <p:nvPr>
            <p:ph idx="1"/>
          </p:nvPr>
        </p:nvSpPr>
        <p:spPr/>
        <p:txBody>
          <a:bodyPr>
            <a:normAutofit lnSpcReduction="10000"/>
          </a:bodyPr>
          <a:lstStyle/>
          <a:p>
            <a:r>
              <a:rPr lang="en-US" dirty="0"/>
              <a:t>Camp Bowman</a:t>
            </a:r>
          </a:p>
          <a:p>
            <a:pPr lvl="1"/>
            <a:r>
              <a:rPr lang="en-US" dirty="0"/>
              <a:t>Patrol cooking</a:t>
            </a:r>
          </a:p>
          <a:p>
            <a:pPr lvl="1"/>
            <a:r>
              <a:rPr lang="en-US" dirty="0"/>
              <a:t>Culture Craft</a:t>
            </a:r>
          </a:p>
          <a:p>
            <a:r>
              <a:rPr lang="en-US" dirty="0"/>
              <a:t>Camp Marriott</a:t>
            </a:r>
          </a:p>
          <a:p>
            <a:pPr lvl="1"/>
            <a:r>
              <a:rPr lang="en-US" dirty="0"/>
              <a:t>Provisional camping</a:t>
            </a:r>
          </a:p>
          <a:p>
            <a:pPr lvl="1"/>
            <a:r>
              <a:rPr lang="en-US" dirty="0"/>
              <a:t>Heater stack</a:t>
            </a:r>
          </a:p>
          <a:p>
            <a:r>
              <a:rPr lang="en-US" dirty="0"/>
              <a:t>Camp Olmsted</a:t>
            </a:r>
          </a:p>
          <a:p>
            <a:pPr lvl="1"/>
            <a:r>
              <a:rPr lang="en-US" dirty="0"/>
              <a:t>Only Goshen Scouts BSA camp with dining hall</a:t>
            </a:r>
          </a:p>
          <a:p>
            <a:pPr lvl="1"/>
            <a:r>
              <a:rPr lang="en-US" dirty="0"/>
              <a:t>Booz Allen Hamilton Technology Center</a:t>
            </a:r>
          </a:p>
        </p:txBody>
      </p:sp>
    </p:spTree>
    <p:extLst>
      <p:ext uri="{BB962C8B-B14F-4D97-AF65-F5344CB8AC3E}">
        <p14:creationId xmlns:p14="http://schemas.microsoft.com/office/powerpoint/2010/main" val="3024909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5DB71-D2C6-4A50-8BCC-3A3CC24DEEFA}"/>
              </a:ext>
            </a:extLst>
          </p:cNvPr>
          <p:cNvSpPr>
            <a:spLocks noGrp="1"/>
          </p:cNvSpPr>
          <p:nvPr>
            <p:ph type="title"/>
          </p:nvPr>
        </p:nvSpPr>
        <p:spPr/>
        <p:txBody>
          <a:bodyPr/>
          <a:lstStyle/>
          <a:p>
            <a:r>
              <a:rPr lang="en-US" dirty="0"/>
              <a:t>Special Offerings (cont’d)</a:t>
            </a:r>
          </a:p>
        </p:txBody>
      </p:sp>
      <p:sp>
        <p:nvSpPr>
          <p:cNvPr id="3" name="Content Placeholder 2">
            <a:extLst>
              <a:ext uri="{FF2B5EF4-FFF2-40B4-BE49-F238E27FC236}">
                <a16:creationId xmlns:a16="http://schemas.microsoft.com/office/drawing/2014/main" id="{A9DF90A2-C501-4B6C-9907-620F513BD9C7}"/>
              </a:ext>
            </a:extLst>
          </p:cNvPr>
          <p:cNvSpPr>
            <a:spLocks noGrp="1"/>
          </p:cNvSpPr>
          <p:nvPr>
            <p:ph idx="1"/>
          </p:nvPr>
        </p:nvSpPr>
        <p:spPr/>
        <p:txBody>
          <a:bodyPr>
            <a:normAutofit/>
          </a:bodyPr>
          <a:lstStyle/>
          <a:p>
            <a:r>
              <a:rPr lang="en-US" dirty="0"/>
              <a:t>Camp Catoctin</a:t>
            </a:r>
          </a:p>
          <a:p>
            <a:pPr lvl="1"/>
            <a:r>
              <a:rPr lang="en-US" dirty="0"/>
              <a:t>Field Experts </a:t>
            </a:r>
          </a:p>
          <a:p>
            <a:r>
              <a:rPr lang="en-US" dirty="0"/>
              <a:t>Scout Specialty Program</a:t>
            </a:r>
          </a:p>
          <a:p>
            <a:pPr lvl="1"/>
            <a:r>
              <a:rPr lang="en-US" dirty="0"/>
              <a:t>All provisional program</a:t>
            </a:r>
          </a:p>
          <a:p>
            <a:pPr lvl="1"/>
            <a:r>
              <a:rPr lang="en-US" dirty="0"/>
              <a:t>Michael’s Woodshop</a:t>
            </a:r>
          </a:p>
        </p:txBody>
      </p:sp>
    </p:spTree>
    <p:extLst>
      <p:ext uri="{BB962C8B-B14F-4D97-AF65-F5344CB8AC3E}">
        <p14:creationId xmlns:p14="http://schemas.microsoft.com/office/powerpoint/2010/main" val="2435553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5E9B0-2FD4-4DA6-BE66-1E0D20A28ACD}"/>
              </a:ext>
            </a:extLst>
          </p:cNvPr>
          <p:cNvSpPr>
            <a:spLocks noGrp="1"/>
          </p:cNvSpPr>
          <p:nvPr>
            <p:ph type="title"/>
          </p:nvPr>
        </p:nvSpPr>
        <p:spPr>
          <a:xfrm>
            <a:off x="249294" y="237039"/>
            <a:ext cx="10515600" cy="558950"/>
          </a:xfrm>
        </p:spPr>
        <p:txBody>
          <a:bodyPr>
            <a:normAutofit fontScale="90000"/>
          </a:bodyPr>
          <a:lstStyle/>
          <a:p>
            <a:r>
              <a:rPr lang="en-US" sz="3600" dirty="0"/>
              <a:t>FAQ’s</a:t>
            </a:r>
          </a:p>
        </p:txBody>
      </p:sp>
      <p:sp>
        <p:nvSpPr>
          <p:cNvPr id="3" name="Content Placeholder 2">
            <a:extLst>
              <a:ext uri="{FF2B5EF4-FFF2-40B4-BE49-F238E27FC236}">
                <a16:creationId xmlns:a16="http://schemas.microsoft.com/office/drawing/2014/main" id="{FC989FE2-22AA-494A-9FF4-9FF1F4A5CDF8}"/>
              </a:ext>
            </a:extLst>
          </p:cNvPr>
          <p:cNvSpPr>
            <a:spLocks noGrp="1"/>
          </p:cNvSpPr>
          <p:nvPr>
            <p:ph idx="1"/>
          </p:nvPr>
        </p:nvSpPr>
        <p:spPr/>
        <p:txBody>
          <a:bodyPr>
            <a:normAutofit fontScale="47500" lnSpcReduction="20000"/>
          </a:bodyPr>
          <a:lstStyle/>
          <a:p>
            <a:r>
              <a:rPr lang="en-US" sz="5900" dirty="0"/>
              <a:t>Do I need to wear a mask in my cohort?</a:t>
            </a:r>
          </a:p>
          <a:p>
            <a:pPr lvl="1"/>
            <a:r>
              <a:rPr lang="en-US" sz="3200" dirty="0">
                <a:solidFill>
                  <a:schemeClr val="bg1">
                    <a:lumMod val="50000"/>
                  </a:schemeClr>
                </a:solidFill>
              </a:rPr>
              <a:t>No, not when there are no other cohorts around</a:t>
            </a:r>
          </a:p>
          <a:p>
            <a:r>
              <a:rPr lang="en-US" sz="5800" dirty="0"/>
              <a:t>How will the 14-day symptom pre-screening or 7 day </a:t>
            </a:r>
            <a:r>
              <a:rPr lang="en-US" sz="5800" dirty="0" err="1"/>
              <a:t>pcr</a:t>
            </a:r>
            <a:r>
              <a:rPr lang="en-US" sz="5800" dirty="0"/>
              <a:t> test results be monitored? </a:t>
            </a:r>
          </a:p>
          <a:p>
            <a:pPr lvl="1"/>
            <a:r>
              <a:rPr lang="en-US" sz="3800" dirty="0"/>
              <a:t>There will be a form to fill out for each participant that will be collected at camp</a:t>
            </a:r>
          </a:p>
          <a:p>
            <a:r>
              <a:rPr lang="en-US" sz="5800" dirty="0"/>
              <a:t>What is the status of bus transportation to Goshen?</a:t>
            </a:r>
          </a:p>
          <a:p>
            <a:pPr lvl="1"/>
            <a:r>
              <a:rPr lang="en-US" sz="3800" dirty="0"/>
              <a:t>At this time, we cannot safely offer bus transportation to Goshen. We will let you know if that changes</a:t>
            </a:r>
          </a:p>
          <a:p>
            <a:r>
              <a:rPr lang="en-US" sz="5900" dirty="0"/>
              <a:t>My youth wants to attend camp provisionally. Which one of the options should he/she pick?</a:t>
            </a:r>
          </a:p>
          <a:p>
            <a:pPr lvl="1"/>
            <a:r>
              <a:rPr lang="en-US" sz="3800" dirty="0"/>
              <a:t>Your options are Marriott, Scout Specialty Week at Snyder, or Camp Catoctin. Different programming will be offered at different camps. All of our camps either do or will have their program schedule online shortly. Based on location, size, programming, etc. you will be able to decide what works best</a:t>
            </a:r>
          </a:p>
          <a:p>
            <a:r>
              <a:rPr lang="en-US" sz="5900" dirty="0"/>
              <a:t>What if the week my unit/scout wants is already full?</a:t>
            </a:r>
          </a:p>
          <a:p>
            <a:pPr lvl="1"/>
            <a:r>
              <a:rPr lang="en-US" sz="3800" dirty="0"/>
              <a:t>We have tons of options! No single week is full at all of our Scouts BSA camps</a:t>
            </a:r>
          </a:p>
        </p:txBody>
      </p:sp>
    </p:spTree>
    <p:extLst>
      <p:ext uri="{BB962C8B-B14F-4D97-AF65-F5344CB8AC3E}">
        <p14:creationId xmlns:p14="http://schemas.microsoft.com/office/powerpoint/2010/main" val="3353897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 calcmode="lin" valueType="num">
                                      <p:cBhvr additive="base">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A6F73-6C11-42A3-8961-C53754B513B1}"/>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4DDB2745-0E68-46EE-997B-55996D38FA72}"/>
              </a:ext>
            </a:extLst>
          </p:cNvPr>
          <p:cNvSpPr>
            <a:spLocks noGrp="1"/>
          </p:cNvSpPr>
          <p:nvPr>
            <p:ph idx="1"/>
          </p:nvPr>
        </p:nvSpPr>
        <p:spPr/>
        <p:txBody>
          <a:bodyPr>
            <a:normAutofit fontScale="77500" lnSpcReduction="20000"/>
          </a:bodyPr>
          <a:lstStyle/>
          <a:p>
            <a:r>
              <a:rPr lang="en-US" dirty="0"/>
              <a:t>Goshen </a:t>
            </a:r>
            <a:r>
              <a:rPr lang="en-US" dirty="0" err="1"/>
              <a:t>Covid</a:t>
            </a:r>
            <a:r>
              <a:rPr lang="en-US" dirty="0"/>
              <a:t> Protocols: </a:t>
            </a:r>
            <a:r>
              <a:rPr lang="en-US" dirty="0">
                <a:hlinkClick r:id="rId2"/>
              </a:rPr>
              <a:t>https://www.gotogoshen.org/information/covid-19/</a:t>
            </a:r>
            <a:r>
              <a:rPr lang="en-US" dirty="0"/>
              <a:t> </a:t>
            </a:r>
          </a:p>
          <a:p>
            <a:r>
              <a:rPr lang="en-US" dirty="0"/>
              <a:t>Snyder </a:t>
            </a:r>
            <a:r>
              <a:rPr lang="en-US" dirty="0" err="1"/>
              <a:t>Covid</a:t>
            </a:r>
            <a:r>
              <a:rPr lang="en-US" dirty="0"/>
              <a:t> Protocols: </a:t>
            </a:r>
            <a:r>
              <a:rPr lang="en-US" dirty="0">
                <a:hlinkClick r:id="rId3"/>
              </a:rPr>
              <a:t>https://www.gotosnyder.org/summer-camp/coronavirus/</a:t>
            </a:r>
            <a:r>
              <a:rPr lang="en-US" dirty="0"/>
              <a:t> </a:t>
            </a:r>
          </a:p>
          <a:p>
            <a:r>
              <a:rPr lang="en-US" dirty="0"/>
              <a:t>Camp Catoctin: </a:t>
            </a:r>
            <a:r>
              <a:rPr lang="en-US" dirty="0">
                <a:hlinkClick r:id="rId4"/>
              </a:rPr>
              <a:t>http://www.campcatoctinbsa.org</a:t>
            </a:r>
            <a:r>
              <a:rPr lang="en-US" dirty="0"/>
              <a:t> </a:t>
            </a:r>
          </a:p>
          <a:p>
            <a:r>
              <a:rPr lang="en-US" dirty="0"/>
              <a:t>Scout Specialty Camp: </a:t>
            </a:r>
            <a:r>
              <a:rPr lang="en-US" dirty="0">
                <a:hlinkClick r:id="rId5"/>
              </a:rPr>
              <a:t>https://www.gotosnyder.org/summer-camp/specialty-week/</a:t>
            </a:r>
            <a:r>
              <a:rPr lang="en-US" dirty="0"/>
              <a:t> </a:t>
            </a:r>
          </a:p>
          <a:p>
            <a:r>
              <a:rPr lang="en-US" dirty="0"/>
              <a:t>Virginia Governor Order: </a:t>
            </a:r>
            <a:r>
              <a:rPr lang="en-US" dirty="0">
                <a:hlinkClick r:id="rId6"/>
              </a:rPr>
              <a:t>https://www.governor.virginia.gov/media/governorvirginiagov/executive-actions/EO-72-THIRD-AMENDED-and-Order-of-Public-Health-Emergency-Nine-Easing-of-Commonsense-Surge-Restrictions-Due-to-Novel-Coronavirus-(COVID-19).pdf</a:t>
            </a:r>
            <a:r>
              <a:rPr lang="en-US" dirty="0"/>
              <a:t> </a:t>
            </a:r>
          </a:p>
          <a:p>
            <a:endParaRPr lang="en-US" dirty="0"/>
          </a:p>
        </p:txBody>
      </p:sp>
    </p:spTree>
    <p:extLst>
      <p:ext uri="{BB962C8B-B14F-4D97-AF65-F5344CB8AC3E}">
        <p14:creationId xmlns:p14="http://schemas.microsoft.com/office/powerpoint/2010/main" val="1633579553"/>
      </p:ext>
    </p:extLst>
  </p:cSld>
  <p:clrMapOvr>
    <a:masterClrMapping/>
  </p:clrMapOvr>
</p:sld>
</file>

<file path=ppt/theme/theme1.xml><?xml version="1.0" encoding="utf-8"?>
<a:theme xmlns:a="http://schemas.openxmlformats.org/drawingml/2006/main" name="Office Theme">
  <a:themeElements>
    <a:clrScheme name="Scout Colors">
      <a:dk1>
        <a:sysClr val="windowText" lastClr="000000"/>
      </a:dk1>
      <a:lt1>
        <a:sysClr val="window" lastClr="FFFFFF"/>
      </a:lt1>
      <a:dk2>
        <a:srgbClr val="44546A"/>
      </a:dk2>
      <a:lt2>
        <a:srgbClr val="E7E6E6"/>
      </a:lt2>
      <a:accent1>
        <a:srgbClr val="E31837"/>
      </a:accent1>
      <a:accent2>
        <a:srgbClr val="005596"/>
      </a:accent2>
      <a:accent3>
        <a:srgbClr val="FFDD00"/>
      </a:accent3>
      <a:accent4>
        <a:srgbClr val="00723F"/>
      </a:accent4>
      <a:accent5>
        <a:srgbClr val="6F3D23"/>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527631574" id="{C5D04AA9-0F5F-4681-9AF6-0F9E2E87C055}" vid="{DB2B64D2-1EEA-4E1E-8277-E649624619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7CA3309B577F4EBD016E9BBB6D86DC" ma:contentTypeVersion="13" ma:contentTypeDescription="Create a new document." ma:contentTypeScope="" ma:versionID="edf13ebc79afdf5c7d13c4529e8c62d1">
  <xsd:schema xmlns:xsd="http://www.w3.org/2001/XMLSchema" xmlns:xs="http://www.w3.org/2001/XMLSchema" xmlns:p="http://schemas.microsoft.com/office/2006/metadata/properties" xmlns:ns2="dc67278c-c970-4833-af4e-b2eaf5b78db4" xmlns:ns3="5dda07ee-dae0-4ddc-8bd0-ad64434eb1ab" targetNamespace="http://schemas.microsoft.com/office/2006/metadata/properties" ma:root="true" ma:fieldsID="a3a453eacc646406ee29d3becfb7be14" ns2:_="" ns3:_="">
    <xsd:import namespace="dc67278c-c970-4833-af4e-b2eaf5b78db4"/>
    <xsd:import namespace="5dda07ee-dae0-4ddc-8bd0-ad64434eb1a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67278c-c970-4833-af4e-b2eaf5b78d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_Flow_SignoffStatus" ma:index="20"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da07ee-dae0-4ddc-8bd0-ad64434eb1a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Flow_SignoffStatus xmlns="dc67278c-c970-4833-af4e-b2eaf5b78db4" xsi:nil="true"/>
  </documentManagement>
</p:properties>
</file>

<file path=customXml/itemProps1.xml><?xml version="1.0" encoding="utf-8"?>
<ds:datastoreItem xmlns:ds="http://schemas.openxmlformats.org/officeDocument/2006/customXml" ds:itemID="{216C9816-4B54-45D6-9176-9EAA7E58C4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67278c-c970-4833-af4e-b2eaf5b78db4"/>
    <ds:schemaRef ds:uri="5dda07ee-dae0-4ddc-8bd0-ad64434eb1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04D5595-6B02-4937-9691-35D8E2B2AB19}">
  <ds:schemaRefs>
    <ds:schemaRef ds:uri="http://schemas.microsoft.com/sharepoint/v3/contenttype/forms"/>
  </ds:schemaRefs>
</ds:datastoreItem>
</file>

<file path=customXml/itemProps3.xml><?xml version="1.0" encoding="utf-8"?>
<ds:datastoreItem xmlns:ds="http://schemas.openxmlformats.org/officeDocument/2006/customXml" ds:itemID="{6104C485-CF01-491A-A2CF-966AAB645AB5}">
  <ds:schemaRefs>
    <ds:schemaRef ds:uri="http://schemas.microsoft.com/office/2006/metadata/properties"/>
    <ds:schemaRef ds:uri="http://schemas.microsoft.com/office/infopath/2007/PartnerControls"/>
    <ds:schemaRef ds:uri="dc67278c-c970-4833-af4e-b2eaf5b78db4"/>
  </ds:schemaRefs>
</ds:datastoreItem>
</file>

<file path=docProps/app.xml><?xml version="1.0" encoding="utf-8"?>
<Properties xmlns="http://schemas.openxmlformats.org/officeDocument/2006/extended-properties" xmlns:vt="http://schemas.openxmlformats.org/officeDocument/2006/docPropsVTypes">
  <Template>Scout Me In NCAC Woods</Template>
  <TotalTime>1642</TotalTime>
  <Words>578</Words>
  <Application>Microsoft Office PowerPoint</Application>
  <PresentationFormat>Widescreen</PresentationFormat>
  <Paragraphs>58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Franklin Gothic Medium Cond</vt:lpstr>
      <vt:lpstr>Office Theme</vt:lpstr>
      <vt:lpstr> Let’s Get Camping-Planning for Summer 2021</vt:lpstr>
      <vt:lpstr>Virginia Covid Updates</vt:lpstr>
      <vt:lpstr>A Little More Insight on Cohorts</vt:lpstr>
      <vt:lpstr>Merit Badge Layout Example</vt:lpstr>
      <vt:lpstr>Offerings</vt:lpstr>
      <vt:lpstr>Special Offerings</vt:lpstr>
      <vt:lpstr>Special Offerings (cont’d)</vt:lpstr>
      <vt:lpstr>FAQ’s</vt:lpstr>
      <vt:lpstr>Resources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Let’s Get Camping-Planning for Summer 2021</dc:title>
  <dc:creator>Philip Barbash</dc:creator>
  <cp:lastModifiedBy>Philip Barbash</cp:lastModifiedBy>
  <cp:revision>26</cp:revision>
  <dcterms:created xsi:type="dcterms:W3CDTF">2021-03-02T16:29:53Z</dcterms:created>
  <dcterms:modified xsi:type="dcterms:W3CDTF">2021-04-01T20:35:11Z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0x0101002E7CA3309B577F4EBD016E9BBB6D86DC</vt:lpwstr>
  </property>
</Properties>
</file>