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8" r:id="rId5"/>
    <p:sldId id="259" r:id="rId6"/>
    <p:sldId id="264" r:id="rId7"/>
    <p:sldId id="260" r:id="rId8"/>
    <p:sldId id="261" r:id="rId9"/>
    <p:sldId id="262" r:id="rId10"/>
    <p:sldId id="263" r:id="rId11"/>
    <p:sldId id="267" r:id="rId12"/>
    <p:sldId id="266" r:id="rId13"/>
    <p:sldId id="26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6742"/>
    <a:srgbClr val="5F3414"/>
    <a:srgbClr val="33536F"/>
    <a:srgbClr val="289367"/>
    <a:srgbClr val="0A3E32"/>
    <a:srgbClr val="3A2313"/>
    <a:srgbClr val="AAD8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62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" userId="9d5914db-fe9c-4d6c-abed-c2a898acf3fc" providerId="ADAL" clId="{4B84E1D5-44AC-4C50-BE9B-EAC3944FC2E2}"/>
    <pc:docChg chg="modSld">
      <pc:chgData name="Sarah" userId="9d5914db-fe9c-4d6c-abed-c2a898acf3fc" providerId="ADAL" clId="{4B84E1D5-44AC-4C50-BE9B-EAC3944FC2E2}" dt="2021-03-18T21:47:32.607" v="4" actId="20577"/>
      <pc:docMkLst>
        <pc:docMk/>
      </pc:docMkLst>
      <pc:sldChg chg="modSp mod">
        <pc:chgData name="Sarah" userId="9d5914db-fe9c-4d6c-abed-c2a898acf3fc" providerId="ADAL" clId="{4B84E1D5-44AC-4C50-BE9B-EAC3944FC2E2}" dt="2021-03-18T21:47:32.607" v="4" actId="20577"/>
        <pc:sldMkLst>
          <pc:docMk/>
          <pc:sldMk cId="3024909548" sldId="261"/>
        </pc:sldMkLst>
        <pc:spChg chg="mod">
          <ac:chgData name="Sarah" userId="9d5914db-fe9c-4d6c-abed-c2a898acf3fc" providerId="ADAL" clId="{4B84E1D5-44AC-4C50-BE9B-EAC3944FC2E2}" dt="2021-03-18T21:47:32.607" v="4" actId="20577"/>
          <ac:spMkLst>
            <pc:docMk/>
            <pc:sldMk cId="3024909548" sldId="261"/>
            <ac:spMk id="3" creationId="{F8DF84A0-4118-4034-BD8D-B4D6DD99DAC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1DCA4A-BD04-4953-86DD-9B8E4D3398A5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8A2CAC-F573-4237-867E-5272D1492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910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01632-7D88-4136-B7B5-24B8EACA92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348719"/>
            <a:ext cx="9144000" cy="1023136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4E3AE4-33F1-4160-B97E-9B5E17BA63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71855"/>
            <a:ext cx="9144000" cy="65376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3227F18-06BC-4D78-9788-B057D4BF22A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5158" y="774206"/>
            <a:ext cx="2601683" cy="2589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642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E8BAB4C-636D-43D4-96D9-8C094D760A0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3536F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Franklin Gothic Medium Cond" panose="020B0606030402020204" pitchFamily="34" charset="0"/>
            </a:endParaRPr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1D027F14-B580-4CFD-A34F-4D0B335AB7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418263"/>
            <a:ext cx="12192000" cy="7440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60DC1765-5B29-4F0B-8B6A-AAC565CDE36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-1" y="3127044"/>
            <a:ext cx="12191999" cy="1168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 sz="4000">
                <a:solidFill>
                  <a:schemeClr val="bg1">
                    <a:lumMod val="75000"/>
                  </a:schemeClr>
                </a:solidFill>
                <a:latin typeface="Franklin Gothic Medium Cond" panose="020B06060304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638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E4FE0-4522-465B-BF76-673185849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20B218-8ADD-4A44-A9B6-C6571DD886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435408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615EC5-BB7E-4370-8326-C9B978051E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2933344"/>
          </a:xfrm>
        </p:spPr>
        <p:txBody>
          <a:bodyPr>
            <a:normAutofit/>
          </a:bodyPr>
          <a:lstStyle>
            <a:lvl1pPr marL="0" indent="0">
              <a:buNone/>
              <a:defRPr sz="3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0660AB-D0C9-42A0-91A5-3EF39E1D6E4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853" y="5711188"/>
            <a:ext cx="2013959" cy="103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338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34034-53D8-45C5-8236-83158B774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BE258-B0BD-4B4C-A44F-F18F8B32C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0BC54A0-B756-4169-90EB-FEA03F8569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853" y="5711188"/>
            <a:ext cx="2013959" cy="103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690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281C8-4EBF-4425-ABA5-84E9BB1F4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974799"/>
            <a:ext cx="10515600" cy="28527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310D30-3736-45FC-9449-DCB527852A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854524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BA53B7-A880-42FF-9086-34246269706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853" y="5711188"/>
            <a:ext cx="2013959" cy="103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576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65D6D-4D50-46EC-A1BF-CDE4C9912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294" y="237038"/>
            <a:ext cx="10515600" cy="70878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8886C8-4E21-4884-A028-D5865E6EB2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9294" y="96837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F64CD3-D534-483A-A95C-CF803B0453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96837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AE6B682-CE1D-4BB6-B0E2-2830449338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853" y="5711188"/>
            <a:ext cx="2013959" cy="103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196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9C1AF-F9D9-4EB7-8D18-AF1D1B650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2C2637C-1555-46C2-99ED-21A1E296E3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853" y="5711188"/>
            <a:ext cx="2013959" cy="103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801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EBA285A-219F-4626-843B-D3992B169E0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853" y="5711188"/>
            <a:ext cx="2013959" cy="103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712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E8BAB4C-636D-43D4-96D9-8C094D760A0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A3E32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1D027F14-B580-4CFD-A34F-4D0B335AB7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418263"/>
            <a:ext cx="12192000" cy="7440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60DC1765-5B29-4F0B-8B6A-AAC565CDE36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-1" y="3127044"/>
            <a:ext cx="12191999" cy="1168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 sz="4000">
                <a:solidFill>
                  <a:schemeClr val="bg1">
                    <a:lumMod val="75000"/>
                  </a:schemeClr>
                </a:solidFill>
                <a:latin typeface="Franklin Gothic Medium Cond" panose="020B06060304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68919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E8BAB4C-636D-43D4-96D9-8C094D760A0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16742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1D027F14-B580-4CFD-A34F-4D0B335AB7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418263"/>
            <a:ext cx="12192000" cy="7440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60DC1765-5B29-4F0B-8B6A-AAC565CDE36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-1" y="3127044"/>
            <a:ext cx="12191999" cy="1168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 sz="4000">
                <a:solidFill>
                  <a:schemeClr val="bg1">
                    <a:lumMod val="75000"/>
                  </a:schemeClr>
                </a:solidFill>
                <a:latin typeface="Franklin Gothic Medium Cond" panose="020B06060304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3363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E8BAB4C-636D-43D4-96D9-8C094D760A0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89367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1D027F14-B580-4CFD-A34F-4D0B335AB7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418263"/>
            <a:ext cx="12192000" cy="7440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60DC1765-5B29-4F0B-8B6A-AAC565CDE36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-1" y="3127044"/>
            <a:ext cx="12191999" cy="1168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 sz="4000">
                <a:solidFill>
                  <a:schemeClr val="bg1">
                    <a:lumMod val="75000"/>
                  </a:schemeClr>
                </a:solidFill>
                <a:latin typeface="Franklin Gothic Medium Cond" panose="020B06060304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6843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22ECE9-E6AC-44FA-B25A-40D11145A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294" y="237038"/>
            <a:ext cx="10515600" cy="7087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5B40E7-16BF-4410-830A-113D09852F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9294" y="94581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603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67" r:id="rId7"/>
    <p:sldLayoutId id="2147483668" r:id="rId8"/>
    <p:sldLayoutId id="2147483669" r:id="rId9"/>
    <p:sldLayoutId id="2147483670" r:id="rId10"/>
    <p:sldLayoutId id="21474836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0A3E32"/>
          </a:solidFill>
          <a:latin typeface="Franklin Gothic Medium Cond" panose="020B06060304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rgbClr val="3A2313"/>
          </a:solidFill>
          <a:latin typeface="Franklin Gothic Medium Cond" panose="020B06060304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000" kern="1200">
          <a:solidFill>
            <a:schemeClr val="bg1">
              <a:lumMod val="50000"/>
            </a:schemeClr>
          </a:solidFill>
          <a:latin typeface="Franklin Gothic Medium Cond" panose="020B06060304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000" kern="1200">
          <a:solidFill>
            <a:schemeClr val="bg1">
              <a:lumMod val="50000"/>
            </a:schemeClr>
          </a:solidFill>
          <a:latin typeface="Franklin Gothic Medium Cond" panose="020B06060304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>
              <a:lumMod val="50000"/>
            </a:schemeClr>
          </a:solidFill>
          <a:latin typeface="Franklin Gothic Medium Cond" panose="020B06060304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>
              <a:lumMod val="50000"/>
            </a:schemeClr>
          </a:solidFill>
          <a:latin typeface="Franklin Gothic Medium Cond" panose="020B06060304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tosnyder.org/summer-camp/" TargetMode="External"/><Relationship Id="rId2" Type="http://schemas.openxmlformats.org/officeDocument/2006/relationships/hyperlink" Target="http://www.gotodaycamp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dc.gov/coronavirus/2019-ncov/community/schools-childcare/summer-camps.html" TargetMode="External"/><Relationship Id="rId5" Type="http://schemas.openxmlformats.org/officeDocument/2006/relationships/hyperlink" Target="https://www.gotogoshen.org/camps-programs/camp-ross/" TargetMode="External"/><Relationship Id="rId4" Type="http://schemas.openxmlformats.org/officeDocument/2006/relationships/hyperlink" Target="https://www.gotogoshen.org/camps-programs/camp-pmi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91AF71D-80B0-49D0-AD89-556BB5E5F0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sz="4400" dirty="0"/>
              <a:t>Let’s Get Camping-Planning for Summer 2021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EB47DF98-73A9-4F51-A2CE-7E4B02803F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Cub Scouts</a:t>
            </a:r>
          </a:p>
        </p:txBody>
      </p:sp>
    </p:spTree>
    <p:extLst>
      <p:ext uri="{BB962C8B-B14F-4D97-AF65-F5344CB8AC3E}">
        <p14:creationId xmlns:p14="http://schemas.microsoft.com/office/powerpoint/2010/main" val="98876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D6E74-F1A6-48C6-A52B-2ACF834C25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8A144F63-69C9-40A8-B0E8-D59671B6F8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952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A2C1B-63D1-456C-A4D4-12B93C94B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Offerings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C220F-B61B-4654-A58F-1481EE8EB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Day Camp (Local district day camps)</a:t>
            </a:r>
          </a:p>
          <a:p>
            <a:r>
              <a:rPr lang="en-US" dirty="0"/>
              <a:t>Summer Resident Weekend Programs at Snyder</a:t>
            </a:r>
          </a:p>
          <a:p>
            <a:pPr lvl="1"/>
            <a:r>
              <a:rPr lang="en-US" dirty="0"/>
              <a:t>June 25-27</a:t>
            </a:r>
          </a:p>
          <a:p>
            <a:pPr lvl="1"/>
            <a:r>
              <a:rPr lang="en-US" dirty="0"/>
              <a:t>July 9-11</a:t>
            </a:r>
          </a:p>
          <a:p>
            <a:pPr lvl="1"/>
            <a:r>
              <a:rPr lang="en-US" dirty="0"/>
              <a:t>July 16-18</a:t>
            </a:r>
          </a:p>
          <a:p>
            <a:r>
              <a:rPr lang="en-US" dirty="0"/>
              <a:t>Webelos Camps at Goshen</a:t>
            </a:r>
          </a:p>
          <a:p>
            <a:pPr lvl="1"/>
            <a:r>
              <a:rPr lang="en-US" dirty="0"/>
              <a:t>June 27-July 3</a:t>
            </a:r>
            <a:r>
              <a:rPr lang="en-US" baseline="30000" dirty="0"/>
              <a:t>rd</a:t>
            </a:r>
            <a:r>
              <a:rPr lang="en-US" dirty="0"/>
              <a:t> (1</a:t>
            </a:r>
            <a:r>
              <a:rPr lang="en-US" baseline="30000" dirty="0"/>
              <a:t>st</a:t>
            </a:r>
            <a:r>
              <a:rPr lang="en-US" dirty="0"/>
              <a:t> Session)</a:t>
            </a:r>
          </a:p>
          <a:p>
            <a:pPr lvl="1"/>
            <a:r>
              <a:rPr lang="en-US" dirty="0"/>
              <a:t>Running one week sessions until July 31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393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CB06A-ED19-40E2-AD48-E6F1FA2E0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goes where?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7EAEB-37B5-46C3-90E6-DCD0965914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District Day Camp: Rising Tigers-rising Webelos</a:t>
            </a:r>
          </a:p>
          <a:p>
            <a:r>
              <a:rPr lang="en-US" dirty="0"/>
              <a:t>Snyder: Rising Tigers-Rising webelos for day camp or resident weekend</a:t>
            </a:r>
          </a:p>
          <a:p>
            <a:r>
              <a:rPr lang="en-US" dirty="0"/>
              <a:t>Goshen: Rising first and second year Webelos only</a:t>
            </a:r>
          </a:p>
          <a:p>
            <a:pPr lvl="1"/>
            <a:r>
              <a:rPr lang="en-US" dirty="0"/>
              <a:t>Rising Scouts BSA youth can come as den chief</a:t>
            </a:r>
          </a:p>
          <a:p>
            <a:r>
              <a:rPr lang="en-US" dirty="0"/>
              <a:t>Unfortunately, no rising Lions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780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92E4F-F641-42F3-9E3D-85866C968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190AA-D5EF-4D44-815C-7B7835EA5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If you are sick, do not come to camp</a:t>
            </a:r>
          </a:p>
          <a:p>
            <a:pPr lvl="0"/>
            <a:r>
              <a:rPr lang="en-US" dirty="0"/>
              <a:t>Cohorts</a:t>
            </a:r>
          </a:p>
          <a:p>
            <a:pPr lvl="1"/>
            <a:r>
              <a:rPr lang="en-US" dirty="0"/>
              <a:t>25 people maximum; already fairly standard when it comes to pack/den size at summer camp</a:t>
            </a:r>
          </a:p>
          <a:p>
            <a:pPr lvl="1"/>
            <a:r>
              <a:rPr lang="en-US" dirty="0"/>
              <a:t>Will move from activity to activity as a group</a:t>
            </a:r>
          </a:p>
          <a:p>
            <a:pPr lvl="0"/>
            <a:r>
              <a:rPr lang="en-US" dirty="0"/>
              <a:t>Vaccines are highly encouraged for adults coming to camp</a:t>
            </a:r>
          </a:p>
          <a:p>
            <a:pPr lvl="0"/>
            <a:r>
              <a:rPr lang="en-US" dirty="0"/>
              <a:t>Campers will likely be sent home if they are exhibiting symptoms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771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9277D-534B-4592-ABE1-574D5F28E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Snyder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F84A0-4118-4034-BD8D-B4D6DD99DA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Theme: Outer Space</a:t>
            </a:r>
          </a:p>
          <a:p>
            <a:r>
              <a:rPr lang="en-US" dirty="0"/>
              <a:t>Opening and Closing campfires</a:t>
            </a:r>
          </a:p>
          <a:p>
            <a:r>
              <a:rPr lang="en-US" dirty="0"/>
              <a:t>Areas</a:t>
            </a:r>
          </a:p>
          <a:p>
            <a:pPr lvl="1"/>
            <a:r>
              <a:rPr lang="en-US"/>
              <a:t>Pool/Lake</a:t>
            </a:r>
            <a:endParaRPr lang="en-US" dirty="0"/>
          </a:p>
          <a:p>
            <a:pPr lvl="1"/>
            <a:r>
              <a:rPr lang="en-US" dirty="0"/>
              <a:t>BB range</a:t>
            </a:r>
          </a:p>
          <a:p>
            <a:pPr lvl="1"/>
            <a:r>
              <a:rPr lang="en-US" dirty="0"/>
              <a:t>Archery</a:t>
            </a:r>
          </a:p>
          <a:p>
            <a:pPr lvl="1"/>
            <a:r>
              <a:rPr lang="en-US" dirty="0"/>
              <a:t>Woodshop</a:t>
            </a:r>
          </a:p>
          <a:p>
            <a:pPr lvl="1"/>
            <a:r>
              <a:rPr lang="en-US" dirty="0"/>
              <a:t>Handicraft</a:t>
            </a:r>
          </a:p>
        </p:txBody>
      </p:sp>
    </p:spTree>
    <p:extLst>
      <p:ext uri="{BB962C8B-B14F-4D97-AF65-F5344CB8AC3E}">
        <p14:creationId xmlns:p14="http://schemas.microsoft.com/office/powerpoint/2010/main" val="3024909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5DB71-D2C6-4A50-8BCC-3A3CC24DE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Day Camp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F90A2-C501-4B6C-9907-620F513BD9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Theme: Weird Science</a:t>
            </a:r>
          </a:p>
          <a:p>
            <a:r>
              <a:rPr lang="en-US" dirty="0"/>
              <a:t>Program areas</a:t>
            </a:r>
          </a:p>
          <a:p>
            <a:pPr lvl="1"/>
            <a:r>
              <a:rPr lang="en-US" dirty="0"/>
              <a:t>BB’s</a:t>
            </a:r>
          </a:p>
          <a:p>
            <a:pPr lvl="1"/>
            <a:r>
              <a:rPr lang="en-US" dirty="0"/>
              <a:t>Archery</a:t>
            </a:r>
          </a:p>
          <a:p>
            <a:pPr lvl="1"/>
            <a:r>
              <a:rPr lang="en-US" dirty="0"/>
              <a:t>Field games</a:t>
            </a:r>
          </a:p>
          <a:p>
            <a:pPr lvl="1"/>
            <a:r>
              <a:rPr lang="en-US" dirty="0"/>
              <a:t>Scout skills</a:t>
            </a:r>
          </a:p>
          <a:p>
            <a:pPr lvl="1"/>
            <a:r>
              <a:rPr lang="en-US" dirty="0"/>
              <a:t>Ecology</a:t>
            </a:r>
          </a:p>
        </p:txBody>
      </p:sp>
    </p:spTree>
    <p:extLst>
      <p:ext uri="{BB962C8B-B14F-4D97-AF65-F5344CB8AC3E}">
        <p14:creationId xmlns:p14="http://schemas.microsoft.com/office/powerpoint/2010/main" val="2435553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5E9B0-2FD4-4DA6-BE66-1E0D20A28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Goshen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89FE2-22AA-494A-9FF4-9FF1F4A5C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Theme: Magic Olympics</a:t>
            </a:r>
          </a:p>
          <a:p>
            <a:r>
              <a:rPr lang="en-US" dirty="0"/>
              <a:t>Opening and closing campfires</a:t>
            </a:r>
          </a:p>
          <a:p>
            <a:r>
              <a:rPr lang="en-US" dirty="0"/>
              <a:t>Program Areas:</a:t>
            </a:r>
          </a:p>
          <a:p>
            <a:pPr lvl="1"/>
            <a:r>
              <a:rPr lang="en-US" dirty="0"/>
              <a:t>Waterfront (Lake)</a:t>
            </a:r>
          </a:p>
          <a:p>
            <a:pPr lvl="1"/>
            <a:r>
              <a:rPr lang="en-US" dirty="0"/>
              <a:t>BB’s</a:t>
            </a:r>
          </a:p>
          <a:p>
            <a:pPr lvl="1"/>
            <a:r>
              <a:rPr lang="en-US" dirty="0"/>
              <a:t>Archery</a:t>
            </a:r>
          </a:p>
          <a:p>
            <a:pPr lvl="1"/>
            <a:r>
              <a:rPr lang="en-US" dirty="0"/>
              <a:t>Ecology</a:t>
            </a:r>
          </a:p>
          <a:p>
            <a:pPr lvl="1"/>
            <a:r>
              <a:rPr lang="en-US" dirty="0"/>
              <a:t>Scout skills</a:t>
            </a:r>
          </a:p>
          <a:p>
            <a:pPr lvl="1"/>
            <a:r>
              <a:rPr lang="en-US" dirty="0"/>
              <a:t>Handicraft</a:t>
            </a:r>
          </a:p>
          <a:p>
            <a:pPr lvl="1"/>
            <a:r>
              <a:rPr lang="en-US" dirty="0"/>
              <a:t>Web 2 Program (AOL’s)</a:t>
            </a:r>
          </a:p>
        </p:txBody>
      </p:sp>
    </p:spTree>
    <p:extLst>
      <p:ext uri="{BB962C8B-B14F-4D97-AF65-F5344CB8AC3E}">
        <p14:creationId xmlns:p14="http://schemas.microsoft.com/office/powerpoint/2010/main" val="3353897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F2DFA-6F5B-4CB3-8617-ECCC00A16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FAQs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708D65-F389-4E22-921A-BEC80C729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Webelos camps at Goshen: What’s the difference between the two?</a:t>
            </a:r>
          </a:p>
          <a:p>
            <a:r>
              <a:rPr lang="en-US" dirty="0"/>
              <a:t>Which kind of camp is the better fit for my youth?</a:t>
            </a:r>
          </a:p>
          <a:p>
            <a:r>
              <a:rPr lang="en-US" dirty="0"/>
              <a:t>What is the adult requirement for each type of camp?</a:t>
            </a:r>
          </a:p>
          <a:p>
            <a:r>
              <a:rPr lang="en-US" dirty="0"/>
              <a:t>What are the fees associated with each type of camp?</a:t>
            </a:r>
          </a:p>
        </p:txBody>
      </p:sp>
    </p:spTree>
    <p:extLst>
      <p:ext uri="{BB962C8B-B14F-4D97-AF65-F5344CB8AC3E}">
        <p14:creationId xmlns:p14="http://schemas.microsoft.com/office/powerpoint/2010/main" val="1365996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A6F73-6C11-42A3-8961-C53754B51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B2745-0E68-46EE-997B-55996D38F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District Day Camps: </a:t>
            </a:r>
            <a:r>
              <a:rPr lang="en-US" dirty="0">
                <a:hlinkClick r:id="rId2"/>
              </a:rPr>
              <a:t>http://www.gotodaycamp.org</a:t>
            </a:r>
            <a:r>
              <a:rPr lang="en-US" dirty="0"/>
              <a:t> </a:t>
            </a:r>
          </a:p>
          <a:p>
            <a:r>
              <a:rPr lang="en-US" dirty="0"/>
              <a:t>Snyder Summer Camp: </a:t>
            </a:r>
            <a:r>
              <a:rPr lang="en-US" dirty="0">
                <a:hlinkClick r:id="rId3"/>
              </a:rPr>
              <a:t>https://www.gotosnyder.org/summer-camp/</a:t>
            </a:r>
            <a:r>
              <a:rPr lang="en-US" dirty="0"/>
              <a:t> </a:t>
            </a:r>
          </a:p>
          <a:p>
            <a:r>
              <a:rPr lang="en-US" dirty="0"/>
              <a:t>Goshen Webelos Camps: </a:t>
            </a:r>
          </a:p>
          <a:p>
            <a:pPr lvl="1"/>
            <a:r>
              <a:rPr lang="en-US" dirty="0">
                <a:hlinkClick r:id="rId4"/>
              </a:rPr>
              <a:t>https://www.gotogoshen.org/camps-programs/camp-pmi/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hlinkClick r:id="rId5"/>
              </a:rPr>
              <a:t>https://www.gotogoshen.org/camps-programs/camp-ross/</a:t>
            </a:r>
            <a:r>
              <a:rPr lang="en-US" dirty="0"/>
              <a:t> </a:t>
            </a:r>
          </a:p>
          <a:p>
            <a:r>
              <a:rPr lang="en-US" dirty="0"/>
              <a:t>CDC Summer Camp Guidance: </a:t>
            </a:r>
            <a:r>
              <a:rPr lang="en-US" dirty="0">
                <a:hlinkClick r:id="rId6"/>
              </a:rPr>
              <a:t>https://www.cdc.gov/coronavirus/2019-ncov/community/schools-childcare/summer-camps.html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579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cout Colo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31837"/>
      </a:accent1>
      <a:accent2>
        <a:srgbClr val="005596"/>
      </a:accent2>
      <a:accent3>
        <a:srgbClr val="FFDD00"/>
      </a:accent3>
      <a:accent4>
        <a:srgbClr val="00723F"/>
      </a:accent4>
      <a:accent5>
        <a:srgbClr val="6F3D23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527631574" id="{C5D04AA9-0F5F-4681-9AF6-0F9E2E87C055}" vid="{DB2B64D2-1EEA-4E1E-8277-E649624619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dc67278c-c970-4833-af4e-b2eaf5b78db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7CA3309B577F4EBD016E9BBB6D86DC" ma:contentTypeVersion="13" ma:contentTypeDescription="Create a new document." ma:contentTypeScope="" ma:versionID="edf13ebc79afdf5c7d13c4529e8c62d1">
  <xsd:schema xmlns:xsd="http://www.w3.org/2001/XMLSchema" xmlns:xs="http://www.w3.org/2001/XMLSchema" xmlns:p="http://schemas.microsoft.com/office/2006/metadata/properties" xmlns:ns2="dc67278c-c970-4833-af4e-b2eaf5b78db4" xmlns:ns3="5dda07ee-dae0-4ddc-8bd0-ad64434eb1ab" targetNamespace="http://schemas.microsoft.com/office/2006/metadata/properties" ma:root="true" ma:fieldsID="a3a453eacc646406ee29d3becfb7be14" ns2:_="" ns3:_="">
    <xsd:import namespace="dc67278c-c970-4833-af4e-b2eaf5b78db4"/>
    <xsd:import namespace="5dda07ee-dae0-4ddc-8bd0-ad64434eb1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67278c-c970-4833-af4e-b2eaf5b78d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_Flow_SignoffStatus" ma:index="20" nillable="true" ma:displayName="Sign-off status" ma:internalName="Sign_x002d_off_x0020_status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da07ee-dae0-4ddc-8bd0-ad64434eb1a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104C485-CF01-491A-A2CF-966AAB645AB5}">
  <ds:schemaRefs>
    <ds:schemaRef ds:uri="http://schemas.microsoft.com/office/2006/metadata/properties"/>
    <ds:schemaRef ds:uri="http://schemas.microsoft.com/office/infopath/2007/PartnerControls"/>
    <ds:schemaRef ds:uri="dc67278c-c970-4833-af4e-b2eaf5b78db4"/>
  </ds:schemaRefs>
</ds:datastoreItem>
</file>

<file path=customXml/itemProps2.xml><?xml version="1.0" encoding="utf-8"?>
<ds:datastoreItem xmlns:ds="http://schemas.openxmlformats.org/officeDocument/2006/customXml" ds:itemID="{904D5595-6B02-4937-9691-35D8E2B2AB1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16C9816-4B54-45D6-9176-9EAA7E58C4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67278c-c970-4833-af4e-b2eaf5b78db4"/>
    <ds:schemaRef ds:uri="5dda07ee-dae0-4ddc-8bd0-ad64434eb1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Scout Me In NCAC Woods</Template>
  <TotalTime>3382</TotalTime>
  <Words>343</Words>
  <Application>Microsoft Office PowerPoint</Application>
  <PresentationFormat>Widescreen</PresentationFormat>
  <Paragraphs>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Franklin Gothic Medium Cond</vt:lpstr>
      <vt:lpstr>Office Theme</vt:lpstr>
      <vt:lpstr> Let’s Get Camping-Planning for Summer 2021</vt:lpstr>
      <vt:lpstr>Offerings</vt:lpstr>
      <vt:lpstr>Who goes where?</vt:lpstr>
      <vt:lpstr>Covid Considerations</vt:lpstr>
      <vt:lpstr>Snyder Program</vt:lpstr>
      <vt:lpstr>Day Camp Program</vt:lpstr>
      <vt:lpstr>Goshen</vt:lpstr>
      <vt:lpstr>FAQs</vt:lpstr>
      <vt:lpstr>Resources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Let’s Get Camping-Planning for Summer 2021</dc:title>
  <dc:creator>Philip Barbash</dc:creator>
  <cp:lastModifiedBy>Sarah Moses</cp:lastModifiedBy>
  <cp:revision>24</cp:revision>
  <dcterms:created xsi:type="dcterms:W3CDTF">2021-03-02T16:29:53Z</dcterms:created>
  <dcterms:modified xsi:type="dcterms:W3CDTF">2021-03-18T21:47:58Z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0x0101002E7CA3309B577F4EBD016E9BBB6D86DC</vt:lpwstr>
  </property>
</Properties>
</file>